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4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9" r:id="rId4"/>
    <p:sldId id="291" r:id="rId5"/>
    <p:sldId id="292" r:id="rId6"/>
    <p:sldId id="293" r:id="rId7"/>
    <p:sldId id="260" r:id="rId8"/>
    <p:sldId id="320" r:id="rId9"/>
    <p:sldId id="294" r:id="rId10"/>
    <p:sldId id="322" r:id="rId11"/>
    <p:sldId id="295" r:id="rId12"/>
    <p:sldId id="263" r:id="rId13"/>
    <p:sldId id="297" r:id="rId14"/>
    <p:sldId id="298" r:id="rId15"/>
    <p:sldId id="299" r:id="rId16"/>
    <p:sldId id="300" r:id="rId17"/>
    <p:sldId id="314" r:id="rId18"/>
    <p:sldId id="316" r:id="rId19"/>
    <p:sldId id="317" r:id="rId20"/>
    <p:sldId id="318" r:id="rId21"/>
    <p:sldId id="319" r:id="rId22"/>
    <p:sldId id="321" r:id="rId23"/>
    <p:sldId id="301" r:id="rId24"/>
    <p:sldId id="315" r:id="rId25"/>
    <p:sldId id="302" r:id="rId26"/>
    <p:sldId id="264" r:id="rId27"/>
    <p:sldId id="305" r:id="rId28"/>
    <p:sldId id="304" r:id="rId29"/>
    <p:sldId id="303" r:id="rId30"/>
    <p:sldId id="306" r:id="rId31"/>
    <p:sldId id="307" r:id="rId32"/>
    <p:sldId id="312" r:id="rId33"/>
    <p:sldId id="313" r:id="rId34"/>
    <p:sldId id="323" r:id="rId35"/>
    <p:sldId id="309" r:id="rId36"/>
    <p:sldId id="324" r:id="rId37"/>
    <p:sldId id="311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3C382-B97D-4C99-9F62-D7AACD07BE0B}">
  <a:tblStyle styleId="{CA63C382-B97D-4C99-9F62-D7AACD07B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BA11A-9BC3-4CF6-A7DB-619CA2C9900F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1"/>
      <dgm:spPr/>
    </dgm:pt>
    <dgm:pt modelId="{259F4C9A-5F25-43B7-9AE3-8F43303FCC5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Well Yes</a:t>
          </a:r>
        </a:p>
      </dgm:t>
    </dgm:pt>
    <dgm:pt modelId="{9A640BEC-D350-42E5-A6A1-179A300550FE}" type="parTrans" cxnId="{DB7D5E71-BE19-474F-A1FA-06B45B02D7D0}">
      <dgm:prSet/>
      <dgm:spPr/>
      <dgm:t>
        <a:bodyPr/>
        <a:lstStyle/>
        <a:p>
          <a:endParaRPr lang="en-US"/>
        </a:p>
      </dgm:t>
    </dgm:pt>
    <dgm:pt modelId="{F2A8F8C5-87F0-444D-97C6-BB1394594053}" type="sibTrans" cxnId="{DB7D5E71-BE19-474F-A1FA-06B45B02D7D0}">
      <dgm:prSet/>
      <dgm:spPr/>
      <dgm:t>
        <a:bodyPr/>
        <a:lstStyle/>
        <a:p>
          <a:endParaRPr lang="en-US"/>
        </a:p>
      </dgm:t>
    </dgm:pt>
    <dgm:pt modelId="{3176D540-DB6E-4848-9B1F-9CF994E94331}" type="pres">
      <dgm:prSet presAssocID="{F3BBA11A-9BC3-4CF6-A7DB-619CA2C9900F}" presName="Name0" presStyleCnt="0">
        <dgm:presLayoutVars>
          <dgm:dir/>
          <dgm:animLvl val="lvl"/>
          <dgm:resizeHandles val="exact"/>
        </dgm:presLayoutVars>
      </dgm:prSet>
      <dgm:spPr/>
    </dgm:pt>
    <dgm:pt modelId="{78EF2F47-27CD-4A4F-A10B-F8BA22EC2A08}" type="pres">
      <dgm:prSet presAssocID="{F3BBA11A-9BC3-4CF6-A7DB-619CA2C9900F}" presName="dummy" presStyleCnt="0"/>
      <dgm:spPr/>
    </dgm:pt>
    <dgm:pt modelId="{F33EFAC4-D7C0-406C-8759-E255642E410F}" type="pres">
      <dgm:prSet presAssocID="{F3BBA11A-9BC3-4CF6-A7DB-619CA2C9900F}" presName="linH" presStyleCnt="0"/>
      <dgm:spPr/>
    </dgm:pt>
    <dgm:pt modelId="{329C3B8C-827D-4C5A-B22B-8EFA6D270BB2}" type="pres">
      <dgm:prSet presAssocID="{F3BBA11A-9BC3-4CF6-A7DB-619CA2C9900F}" presName="padding1" presStyleCnt="0"/>
      <dgm:spPr/>
    </dgm:pt>
    <dgm:pt modelId="{70AFE2A6-E526-41F2-ADBD-027E6828BF0E}" type="pres">
      <dgm:prSet presAssocID="{259F4C9A-5F25-43B7-9AE3-8F43303FCC5F}" presName="linV" presStyleCnt="0"/>
      <dgm:spPr/>
    </dgm:pt>
    <dgm:pt modelId="{10A8E5C3-14D7-4EF8-8A4C-BBC07FA23E8F}" type="pres">
      <dgm:prSet presAssocID="{259F4C9A-5F25-43B7-9AE3-8F43303FCC5F}" presName="spVertical1" presStyleCnt="0"/>
      <dgm:spPr/>
    </dgm:pt>
    <dgm:pt modelId="{2EBF7898-6DAA-490D-86B6-23211A134C3C}" type="pres">
      <dgm:prSet presAssocID="{259F4C9A-5F25-43B7-9AE3-8F43303FCC5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C98674-4E95-490A-AEDF-25AA7227FAA4}" type="pres">
      <dgm:prSet presAssocID="{259F4C9A-5F25-43B7-9AE3-8F43303FCC5F}" presName="spVertical2" presStyleCnt="0"/>
      <dgm:spPr/>
    </dgm:pt>
    <dgm:pt modelId="{A309BBBA-4465-4457-8083-5DD6DDC87DEE}" type="pres">
      <dgm:prSet presAssocID="{259F4C9A-5F25-43B7-9AE3-8F43303FCC5F}" presName="spVertical3" presStyleCnt="0"/>
      <dgm:spPr/>
    </dgm:pt>
    <dgm:pt modelId="{1F038D29-41BC-4301-A10D-2D8EED5E344B}" type="pres">
      <dgm:prSet presAssocID="{F3BBA11A-9BC3-4CF6-A7DB-619CA2C9900F}" presName="padding2" presStyleCnt="0"/>
      <dgm:spPr/>
    </dgm:pt>
    <dgm:pt modelId="{5E6C0A1C-DC54-4A45-85C8-3DD8CCCE2370}" type="pres">
      <dgm:prSet presAssocID="{F3BBA11A-9BC3-4CF6-A7DB-619CA2C9900F}" presName="negArrow" presStyleCnt="0"/>
      <dgm:spPr/>
    </dgm:pt>
    <dgm:pt modelId="{3F1534A3-1ABB-49A9-BFF0-1D19BB56D8BE}" type="pres">
      <dgm:prSet presAssocID="{F3BBA11A-9BC3-4CF6-A7DB-619CA2C9900F}" presName="backgroundArrow" presStyleLbl="node1" presStyleIdx="0" presStyleCnt="1" custLinFactNeighborX="14839" custLinFactNeighborY="16624"/>
      <dgm:spPr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</dgm:pt>
  </dgm:ptLst>
  <dgm:cxnLst>
    <dgm:cxn modelId="{DB7D5E71-BE19-474F-A1FA-06B45B02D7D0}" srcId="{F3BBA11A-9BC3-4CF6-A7DB-619CA2C9900F}" destId="{259F4C9A-5F25-43B7-9AE3-8F43303FCC5F}" srcOrd="0" destOrd="0" parTransId="{9A640BEC-D350-42E5-A6A1-179A300550FE}" sibTransId="{F2A8F8C5-87F0-444D-97C6-BB1394594053}"/>
    <dgm:cxn modelId="{23494EA9-2637-4731-B50C-A99633ABEBC4}" type="presOf" srcId="{F3BBA11A-9BC3-4CF6-A7DB-619CA2C9900F}" destId="{3176D540-DB6E-4848-9B1F-9CF994E94331}" srcOrd="0" destOrd="0" presId="urn:microsoft.com/office/officeart/2005/8/layout/hProcess3"/>
    <dgm:cxn modelId="{717B26E1-F1CB-4E86-A762-CC2039F9BFF1}" type="presOf" srcId="{259F4C9A-5F25-43B7-9AE3-8F43303FCC5F}" destId="{2EBF7898-6DAA-490D-86B6-23211A134C3C}" srcOrd="0" destOrd="0" presId="urn:microsoft.com/office/officeart/2005/8/layout/hProcess3"/>
    <dgm:cxn modelId="{0A98FD7D-7DBE-495B-94A7-E848EC3A1CD3}" type="presParOf" srcId="{3176D540-DB6E-4848-9B1F-9CF994E94331}" destId="{78EF2F47-27CD-4A4F-A10B-F8BA22EC2A08}" srcOrd="0" destOrd="0" presId="urn:microsoft.com/office/officeart/2005/8/layout/hProcess3"/>
    <dgm:cxn modelId="{CBEA5C38-BC0F-4B8E-8314-C94FCE8F0334}" type="presParOf" srcId="{3176D540-DB6E-4848-9B1F-9CF994E94331}" destId="{F33EFAC4-D7C0-406C-8759-E255642E410F}" srcOrd="1" destOrd="0" presId="urn:microsoft.com/office/officeart/2005/8/layout/hProcess3"/>
    <dgm:cxn modelId="{C9B2DC1E-E596-44BD-A6E4-0499DE1FB62B}" type="presParOf" srcId="{F33EFAC4-D7C0-406C-8759-E255642E410F}" destId="{329C3B8C-827D-4C5A-B22B-8EFA6D270BB2}" srcOrd="0" destOrd="0" presId="urn:microsoft.com/office/officeart/2005/8/layout/hProcess3"/>
    <dgm:cxn modelId="{05DCBE6B-2F34-4DFA-AE69-BD78E78811CF}" type="presParOf" srcId="{F33EFAC4-D7C0-406C-8759-E255642E410F}" destId="{70AFE2A6-E526-41F2-ADBD-027E6828BF0E}" srcOrd="1" destOrd="0" presId="urn:microsoft.com/office/officeart/2005/8/layout/hProcess3"/>
    <dgm:cxn modelId="{78546811-C640-433F-82E7-E5CFB0C4C2F1}" type="presParOf" srcId="{70AFE2A6-E526-41F2-ADBD-027E6828BF0E}" destId="{10A8E5C3-14D7-4EF8-8A4C-BBC07FA23E8F}" srcOrd="0" destOrd="0" presId="urn:microsoft.com/office/officeart/2005/8/layout/hProcess3"/>
    <dgm:cxn modelId="{9CDA5965-0CF6-489C-A0FE-4F054950CC7A}" type="presParOf" srcId="{70AFE2A6-E526-41F2-ADBD-027E6828BF0E}" destId="{2EBF7898-6DAA-490D-86B6-23211A134C3C}" srcOrd="1" destOrd="0" presId="urn:microsoft.com/office/officeart/2005/8/layout/hProcess3"/>
    <dgm:cxn modelId="{DCA18B6A-9435-4FC8-9138-CE6C0899B9B9}" type="presParOf" srcId="{70AFE2A6-E526-41F2-ADBD-027E6828BF0E}" destId="{17C98674-4E95-490A-AEDF-25AA7227FAA4}" srcOrd="2" destOrd="0" presId="urn:microsoft.com/office/officeart/2005/8/layout/hProcess3"/>
    <dgm:cxn modelId="{5B49C6B8-BBC3-43CA-8F64-3BC825C1ADBD}" type="presParOf" srcId="{70AFE2A6-E526-41F2-ADBD-027E6828BF0E}" destId="{A309BBBA-4465-4457-8083-5DD6DDC87DEE}" srcOrd="3" destOrd="0" presId="urn:microsoft.com/office/officeart/2005/8/layout/hProcess3"/>
    <dgm:cxn modelId="{2721D7D2-0D52-4019-B0D4-5F0D21D0B111}" type="presParOf" srcId="{F33EFAC4-D7C0-406C-8759-E255642E410F}" destId="{1F038D29-41BC-4301-A10D-2D8EED5E344B}" srcOrd="2" destOrd="0" presId="urn:microsoft.com/office/officeart/2005/8/layout/hProcess3"/>
    <dgm:cxn modelId="{A56F5598-AA82-4C06-B59A-BD3E91BBD716}" type="presParOf" srcId="{F33EFAC4-D7C0-406C-8759-E255642E410F}" destId="{5E6C0A1C-DC54-4A45-85C8-3DD8CCCE2370}" srcOrd="3" destOrd="0" presId="urn:microsoft.com/office/officeart/2005/8/layout/hProcess3"/>
    <dgm:cxn modelId="{BB7EEE61-1019-4A7B-8C90-9DE7CC0009A7}" type="presParOf" srcId="{F33EFAC4-D7C0-406C-8759-E255642E410F}" destId="{3F1534A3-1ABB-49A9-BFF0-1D19BB56D8BE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61F6D-256D-4E51-904A-693625B67913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</dgm:pt>
    <dgm:pt modelId="{0E594605-18B0-4ED8-9673-16799202C513}">
      <dgm:prSet phldrT="[Text]"/>
      <dgm:spPr/>
      <dgm:t>
        <a:bodyPr/>
        <a:lstStyle/>
        <a:p>
          <a:r>
            <a:rPr lang="en-US" dirty="0"/>
            <a:t>Let’s head to the demo</a:t>
          </a:r>
        </a:p>
      </dgm:t>
    </dgm:pt>
    <dgm:pt modelId="{C26D6AB5-6BF9-468F-8E36-F6A2BBBC06AB}" type="parTrans" cxnId="{3E56C88E-3317-4959-8757-2387B15EDF5C}">
      <dgm:prSet/>
      <dgm:spPr/>
      <dgm:t>
        <a:bodyPr/>
        <a:lstStyle/>
        <a:p>
          <a:endParaRPr lang="en-US"/>
        </a:p>
      </dgm:t>
    </dgm:pt>
    <dgm:pt modelId="{F3839B5A-A134-4913-BE02-7179AD15E122}" type="sibTrans" cxnId="{3E56C88E-3317-4959-8757-2387B15EDF5C}">
      <dgm:prSet/>
      <dgm:spPr/>
      <dgm:t>
        <a:bodyPr/>
        <a:lstStyle/>
        <a:p>
          <a:endParaRPr lang="en-US"/>
        </a:p>
      </dgm:t>
    </dgm:pt>
    <dgm:pt modelId="{0CB54A06-2ABB-4154-93E8-87A763D53FCD}" type="pres">
      <dgm:prSet presAssocID="{4CD61F6D-256D-4E51-904A-693625B6791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7C125C86-F7B4-44BC-8239-959E0E9DDBA5}" type="pres">
      <dgm:prSet presAssocID="{0E594605-18B0-4ED8-9673-16799202C513}" presName="composite" presStyleCnt="0"/>
      <dgm:spPr/>
    </dgm:pt>
    <dgm:pt modelId="{0CEBC46D-0F51-4068-9FE8-6426B3F20B6E}" type="pres">
      <dgm:prSet presAssocID="{0E594605-18B0-4ED8-9673-16799202C513}" presName="BackAccent" presStyleLbl="bgShp" presStyleIdx="0" presStyleCnt="1"/>
      <dgm:spPr/>
    </dgm:pt>
    <dgm:pt modelId="{6B60B3DC-9B54-40C2-A259-152AD171CDAE}" type="pres">
      <dgm:prSet presAssocID="{0E594605-18B0-4ED8-9673-16799202C513}" presName="Accent" presStyleLbl="alignNode1" presStyleIdx="0" presStyleCnt="1"/>
      <dgm:spPr/>
    </dgm:pt>
    <dgm:pt modelId="{F142DF49-A26E-46C8-A488-5927B4A14ACB}" type="pres">
      <dgm:prSet presAssocID="{0E594605-18B0-4ED8-9673-16799202C513}" presName="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71328E6-7EE3-4BBF-8470-2524A3D76097}" type="pres">
      <dgm:prSet presAssocID="{0E594605-18B0-4ED8-9673-16799202C513}" presName="Parent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A817C308-1031-418E-AD01-3A20A373D75D}" type="presOf" srcId="{0E594605-18B0-4ED8-9673-16799202C513}" destId="{171328E6-7EE3-4BBF-8470-2524A3D76097}" srcOrd="0" destOrd="0" presId="urn:microsoft.com/office/officeart/2008/layout/IncreasingCircleProcess"/>
    <dgm:cxn modelId="{3E56C88E-3317-4959-8757-2387B15EDF5C}" srcId="{4CD61F6D-256D-4E51-904A-693625B67913}" destId="{0E594605-18B0-4ED8-9673-16799202C513}" srcOrd="0" destOrd="0" parTransId="{C26D6AB5-6BF9-468F-8E36-F6A2BBBC06AB}" sibTransId="{F3839B5A-A134-4913-BE02-7179AD15E122}"/>
    <dgm:cxn modelId="{EB0282FF-AEE1-4DBB-ADF5-73D637D6E6A7}" type="presOf" srcId="{4CD61F6D-256D-4E51-904A-693625B67913}" destId="{0CB54A06-2ABB-4154-93E8-87A763D53FCD}" srcOrd="0" destOrd="0" presId="urn:microsoft.com/office/officeart/2008/layout/IncreasingCircleProcess"/>
    <dgm:cxn modelId="{B2593155-9178-4AC5-96E9-38DA3554E8F8}" type="presParOf" srcId="{0CB54A06-2ABB-4154-93E8-87A763D53FCD}" destId="{7C125C86-F7B4-44BC-8239-959E0E9DDBA5}" srcOrd="0" destOrd="0" presId="urn:microsoft.com/office/officeart/2008/layout/IncreasingCircleProcess"/>
    <dgm:cxn modelId="{885BB5B2-6349-4696-9D47-8B4E2228EB18}" type="presParOf" srcId="{7C125C86-F7B4-44BC-8239-959E0E9DDBA5}" destId="{0CEBC46D-0F51-4068-9FE8-6426B3F20B6E}" srcOrd="0" destOrd="0" presId="urn:microsoft.com/office/officeart/2008/layout/IncreasingCircleProcess"/>
    <dgm:cxn modelId="{A0274968-36AF-479B-9E14-289A6DBEAB7D}" type="presParOf" srcId="{7C125C86-F7B4-44BC-8239-959E0E9DDBA5}" destId="{6B60B3DC-9B54-40C2-A259-152AD171CDAE}" srcOrd="1" destOrd="0" presId="urn:microsoft.com/office/officeart/2008/layout/IncreasingCircleProcess"/>
    <dgm:cxn modelId="{87020326-DD48-4329-A90E-216E82D7E5BD}" type="presParOf" srcId="{7C125C86-F7B4-44BC-8239-959E0E9DDBA5}" destId="{F142DF49-A26E-46C8-A488-5927B4A14ACB}" srcOrd="2" destOrd="0" presId="urn:microsoft.com/office/officeart/2008/layout/IncreasingCircleProcess"/>
    <dgm:cxn modelId="{8E69BFBE-FB03-4311-A634-A5F5CB3D1BF8}" type="presParOf" srcId="{7C125C86-F7B4-44BC-8239-959E0E9DDBA5}" destId="{171328E6-7EE3-4BBF-8470-2524A3D76097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34A3-1ABB-49A9-BFF0-1D19BB56D8BE}">
      <dsp:nvSpPr>
        <dsp:cNvPr id="0" name=""/>
        <dsp:cNvSpPr/>
      </dsp:nvSpPr>
      <dsp:spPr>
        <a:xfrm>
          <a:off x="0" y="12261"/>
          <a:ext cx="5244029" cy="1296000"/>
        </a:xfrm>
        <a:prstGeom prst="rightArrow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F7898-6DAA-490D-86B6-23211A134C3C}">
      <dsp:nvSpPr>
        <dsp:cNvPr id="0" name=""/>
        <dsp:cNvSpPr/>
      </dsp:nvSpPr>
      <dsp:spPr>
        <a:xfrm>
          <a:off x="420618" y="330130"/>
          <a:ext cx="4496345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4"/>
              </a:solidFill>
            </a:rPr>
            <a:t>Well Yes</a:t>
          </a:r>
        </a:p>
      </dsp:txBody>
      <dsp:txXfrm>
        <a:off x="420618" y="330130"/>
        <a:ext cx="4496345" cy="64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BC46D-0F51-4068-9FE8-6426B3F20B6E}">
      <dsp:nvSpPr>
        <dsp:cNvPr id="0" name=""/>
        <dsp:cNvSpPr/>
      </dsp:nvSpPr>
      <dsp:spPr>
        <a:xfrm>
          <a:off x="1422399" y="0"/>
          <a:ext cx="780288" cy="78028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0B3DC-9B54-40C2-A259-152AD171CDAE}">
      <dsp:nvSpPr>
        <dsp:cNvPr id="0" name=""/>
        <dsp:cNvSpPr/>
      </dsp:nvSpPr>
      <dsp:spPr>
        <a:xfrm>
          <a:off x="1500428" y="78028"/>
          <a:ext cx="624230" cy="62423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28E6-7EE3-4BBF-8470-2524A3D76097}">
      <dsp:nvSpPr>
        <dsp:cNvPr id="0" name=""/>
        <dsp:cNvSpPr/>
      </dsp:nvSpPr>
      <dsp:spPr>
        <a:xfrm>
          <a:off x="2365248" y="0"/>
          <a:ext cx="2308352" cy="78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Let’s head to the demo</a:t>
          </a:r>
        </a:p>
      </dsp:txBody>
      <dsp:txXfrm>
        <a:off x="2365248" y="0"/>
        <a:ext cx="2308352" cy="78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8C3FA-5F27-C3C8-FEBC-F50E6871D9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A6AC2-40EE-6410-31F6-E6B81510DC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F150-B13C-4455-84AE-88B08FBCE78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88E80-5B80-4AF0-E5C1-96023558B1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9D8A2-5B97-4842-C1F7-02E4F9E51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5485-709F-4FD2-84CC-14471329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5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f46a57244e_0_3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f46a57244e_0_3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2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45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f46a57244e_0_7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f46a57244e_0_7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f46a57244e_0_7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f46a57244e_0_7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f46a57244e_0_7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f46a57244e_0_7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f46a57244e_0_7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f46a57244e_0_7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f46a57244e_0_7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f46a57244e_0_7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7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61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f46a57244e_0_7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f46a57244e_0_7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56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6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1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9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2" name="Google Shape;472;p29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3" name="Google Shape;473;p29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1" name="Google Shape;721;p33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4" name="Google Shape;884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9"/>
          <p:cNvSpPr txBox="1">
            <a:spLocks noGrp="1"/>
          </p:cNvSpPr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897" name="Google Shape;897;p39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8" name="Google Shape;898;p39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7" name="Google Shape;907;p39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38213B-2941-E291-A640-ACEA232FFDC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F623F-255E-F97B-F66F-255F961E7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26" y="54373"/>
            <a:ext cx="1648961" cy="1486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482DFD-5775-17AC-0E82-D467055FFA30}"/>
              </a:ext>
            </a:extLst>
          </p:cNvPr>
          <p:cNvSpPr txBox="1"/>
          <p:nvPr/>
        </p:nvSpPr>
        <p:spPr>
          <a:xfrm>
            <a:off x="1084825" y="3933654"/>
            <a:ext cx="425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Supervisor:  Dr. Zaher Merhi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Committee Member:  Dr. Milia Habib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355133" y="1239695"/>
            <a:ext cx="1029055" cy="1027154"/>
            <a:chOff x="3684219" y="1595882"/>
            <a:chExt cx="1534986" cy="1532151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0" y="1595168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4847422" y="2434728"/>
            <a:ext cx="22329" cy="20516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521240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856D8-23C4-6D14-B029-285FCCE5AF0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" name="Google Shape;923;p41">
            <a:extLst>
              <a:ext uri="{FF2B5EF4-FFF2-40B4-BE49-F238E27FC236}">
                <a16:creationId xmlns:a16="http://schemas.microsoft.com/office/drawing/2014/main" id="{DEB7A01E-04F1-48C9-26ED-99F93B402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105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6"/>
          <p:cNvGrpSpPr/>
          <p:nvPr/>
        </p:nvGrpSpPr>
        <p:grpSpPr>
          <a:xfrm>
            <a:off x="2546249" y="2649321"/>
            <a:ext cx="942960" cy="940433"/>
            <a:chOff x="3143340" y="1371133"/>
            <a:chExt cx="942960" cy="940433"/>
          </a:xfrm>
        </p:grpSpPr>
        <p:grpSp>
          <p:nvGrpSpPr>
            <p:cNvPr id="1371" name="Google Shape;1371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72" name="Google Shape;1372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2" name="Google Shape;1382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3143500" y="1774241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6"/>
          <p:cNvGrpSpPr/>
          <p:nvPr/>
        </p:nvGrpSpPr>
        <p:grpSpPr>
          <a:xfrm>
            <a:off x="2551282" y="1394529"/>
            <a:ext cx="942960" cy="940433"/>
            <a:chOff x="3143340" y="1371133"/>
            <a:chExt cx="942960" cy="940433"/>
          </a:xfrm>
        </p:grpSpPr>
        <p:grpSp>
          <p:nvGrpSpPr>
            <p:cNvPr id="1387" name="Google Shape;1387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388" name="Google Shape;1388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8" name="Google Shape;1398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46"/>
          <p:cNvGrpSpPr/>
          <p:nvPr/>
        </p:nvGrpSpPr>
        <p:grpSpPr>
          <a:xfrm>
            <a:off x="2551282" y="3910504"/>
            <a:ext cx="942960" cy="940433"/>
            <a:chOff x="3143340" y="1371133"/>
            <a:chExt cx="942960" cy="940433"/>
          </a:xfrm>
        </p:grpSpPr>
        <p:grpSp>
          <p:nvGrpSpPr>
            <p:cNvPr id="1403" name="Google Shape;1403;p46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404" name="Google Shape;1404;p46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254" extrusionOk="0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3805" extrusionOk="0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3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w="9525" cap="flat" cmpd="sng">
                <a:solidFill>
                  <a:srgbClr val="00F4A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6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 rot="10800000" flipH="1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 rot="10800000" flipH="1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46"/>
          <p:cNvSpPr txBox="1"/>
          <p:nvPr/>
        </p:nvSpPr>
        <p:spPr>
          <a:xfrm>
            <a:off x="341523" y="2875338"/>
            <a:ext cx="1605377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Companies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419" name="Google Shape;1419;p46"/>
          <p:cNvCxnSpPr>
            <a:cxnSpLocks/>
            <a:stCxn id="1418" idx="0"/>
            <a:endCxn id="1399" idx="1"/>
          </p:cNvCxnSpPr>
          <p:nvPr/>
        </p:nvCxnSpPr>
        <p:spPr>
          <a:xfrm rot="5400000" flipH="1" flipV="1">
            <a:off x="1343619" y="1667515"/>
            <a:ext cx="1008416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46"/>
          <p:cNvCxnSpPr>
            <a:cxnSpLocks/>
            <a:stCxn id="1418" idx="3"/>
            <a:endCxn id="1383" idx="1"/>
          </p:cNvCxnSpPr>
          <p:nvPr/>
        </p:nvCxnSpPr>
        <p:spPr>
          <a:xfrm flipV="1">
            <a:off x="1946900" y="3117379"/>
            <a:ext cx="599509" cy="2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46"/>
          <p:cNvCxnSpPr>
            <a:cxnSpLocks/>
            <a:stCxn id="1418" idx="2"/>
            <a:endCxn id="1415" idx="1"/>
          </p:cNvCxnSpPr>
          <p:nvPr/>
        </p:nvCxnSpPr>
        <p:spPr>
          <a:xfrm rot="16200000" flipH="1">
            <a:off x="1327981" y="3179969"/>
            <a:ext cx="1039692" cy="14072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31" name="Google Shape;1431;p46"/>
          <p:cNvGrpSpPr/>
          <p:nvPr/>
        </p:nvGrpSpPr>
        <p:grpSpPr>
          <a:xfrm>
            <a:off x="3664234" y="2878583"/>
            <a:ext cx="4737116" cy="488400"/>
            <a:chOff x="3697284" y="2636175"/>
            <a:chExt cx="4737116" cy="488400"/>
          </a:xfrm>
        </p:grpSpPr>
        <p:sp>
          <p:nvSpPr>
            <p:cNvPr id="1432" name="Google Shape;1432;p46"/>
            <p:cNvSpPr txBox="1"/>
            <p:nvPr/>
          </p:nvSpPr>
          <p:spPr>
            <a:xfrm>
              <a:off x="5146400" y="2636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Wakilni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delivery company in Lebanon founded in 2015</a:t>
              </a:r>
            </a:p>
          </p:txBody>
        </p:sp>
        <p:sp>
          <p:nvSpPr>
            <p:cNvPr id="1433" name="Google Shape;1433;p46"/>
            <p:cNvSpPr txBox="1"/>
            <p:nvPr/>
          </p:nvSpPr>
          <p:spPr>
            <a:xfrm>
              <a:off x="3697284" y="2636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Wakilni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4" name="Google Shape;1434;p46"/>
          <p:cNvGrpSpPr/>
          <p:nvPr/>
        </p:nvGrpSpPr>
        <p:grpSpPr>
          <a:xfrm>
            <a:off x="3664234" y="4136546"/>
            <a:ext cx="4737116" cy="488400"/>
            <a:chOff x="3697284" y="3894175"/>
            <a:chExt cx="4737116" cy="488400"/>
          </a:xfrm>
        </p:grpSpPr>
        <p:sp>
          <p:nvSpPr>
            <p:cNvPr id="1435" name="Google Shape;1435;p46"/>
            <p:cNvSpPr txBox="1"/>
            <p:nvPr/>
          </p:nvSpPr>
          <p:spPr>
            <a:xfrm>
              <a:off x="5146400" y="3894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GoShare</a:t>
              </a: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is a rapidly growing logistics and transportation company based in San Diego, California, founded in 2014</a:t>
              </a:r>
            </a:p>
          </p:txBody>
        </p:sp>
        <p:sp>
          <p:nvSpPr>
            <p:cNvPr id="1436" name="Google Shape;1436;p46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GoShare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37" name="Google Shape;1437;p46"/>
          <p:cNvGrpSpPr/>
          <p:nvPr/>
        </p:nvGrpSpPr>
        <p:grpSpPr>
          <a:xfrm>
            <a:off x="3666897" y="1620546"/>
            <a:ext cx="4926259" cy="488475"/>
            <a:chOff x="3699947" y="1378175"/>
            <a:chExt cx="4926259" cy="488475"/>
          </a:xfrm>
        </p:grpSpPr>
        <p:sp>
          <p:nvSpPr>
            <p:cNvPr id="1438" name="Google Shape;1438;p46"/>
            <p:cNvSpPr txBox="1"/>
            <p:nvPr/>
          </p:nvSpPr>
          <p:spPr>
            <a:xfrm>
              <a:off x="5146399" y="1378250"/>
              <a:ext cx="3479807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Aramex is a global logistics and transportation company based in Dubai, founded in 1982 </a:t>
              </a:r>
            </a:p>
          </p:txBody>
        </p:sp>
        <p:sp>
          <p:nvSpPr>
            <p:cNvPr id="1439" name="Google Shape;1439;p46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Aramex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D19411B-4FCB-397E-4FB4-2D7235D2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38" y="1521063"/>
            <a:ext cx="1382338" cy="65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681A90-2079-9E45-89C4-B5C8AE46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35" y="2862889"/>
            <a:ext cx="605648" cy="452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B49ED9-EEA0-3BCA-BBA1-EF737CA5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239" y="4148631"/>
            <a:ext cx="579588" cy="5095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38B86E-18B0-775B-B0F4-C836FDF05AE0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E3411-038C-33E0-6AC6-2F3DCA2F7CE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6" name="Google Shape;923;p41">
            <a:extLst>
              <a:ext uri="{FF2B5EF4-FFF2-40B4-BE49-F238E27FC236}">
                <a16:creationId xmlns:a16="http://schemas.microsoft.com/office/drawing/2014/main" id="{22D725EB-8784-5D9E-ACEA-E8FF73EE2B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FDAA22-FC6F-EAC2-8A8E-7E553CDD1CE2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Similar systems: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01CCA3-64FA-5CA5-C10A-7F662617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41813"/>
              </p:ext>
            </p:extLst>
          </p:nvPr>
        </p:nvGraphicFramePr>
        <p:xfrm>
          <a:off x="605928" y="1630496"/>
          <a:ext cx="7524519" cy="285630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21176">
                  <a:extLst>
                    <a:ext uri="{9D8B030D-6E8A-4147-A177-3AD203B41FA5}">
                      <a16:colId xmlns:a16="http://schemas.microsoft.com/office/drawing/2014/main" val="1394711943"/>
                    </a:ext>
                  </a:extLst>
                </a:gridCol>
                <a:gridCol w="2875402">
                  <a:extLst>
                    <a:ext uri="{9D8B030D-6E8A-4147-A177-3AD203B41FA5}">
                      <a16:colId xmlns:a16="http://schemas.microsoft.com/office/drawing/2014/main" val="1110559339"/>
                    </a:ext>
                  </a:extLst>
                </a:gridCol>
                <a:gridCol w="3227941">
                  <a:extLst>
                    <a:ext uri="{9D8B030D-6E8A-4147-A177-3AD203B41FA5}">
                      <a16:colId xmlns:a16="http://schemas.microsoft.com/office/drawing/2014/main" val="3393001063"/>
                    </a:ext>
                  </a:extLst>
                </a:gridCol>
              </a:tblGrid>
              <a:tr h="429658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97578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Aramex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Efficient global logistics solutions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Diverse service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Higher cost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Service inconsistencies</a:t>
                      </a:r>
                    </a:p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coverage in certain regions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5595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Wakilni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Reliable last-mile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Enhanced convenience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geographic coverage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Lack of real-time tracking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99987"/>
                  </a:ext>
                </a:extLst>
              </a:tr>
              <a:tr h="7408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5"/>
                          </a:solidFill>
                        </a:rPr>
                        <a:t>GoShare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On-demand delivery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Flexible vehicle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Limited availability</a:t>
                      </a:r>
                    </a:p>
                    <a:p>
                      <a:pPr marL="285750" indent="-285750">
                        <a:buClr>
                          <a:schemeClr val="bg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Potential pricing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8761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AF4F09-876A-C7EC-D931-63DBEB19ECD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9" name="Google Shape;923;p41">
            <a:extLst>
              <a:ext uri="{FF2B5EF4-FFF2-40B4-BE49-F238E27FC236}">
                <a16:creationId xmlns:a16="http://schemas.microsoft.com/office/drawing/2014/main" id="{97DC08E7-EC4E-99AE-129D-DC060882A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46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049130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573100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71E75-51D8-EA9D-0C3E-3FC5F2A0EB02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01A69EEF-9914-B146-D15E-00F105C070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78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359AA-80B0-EA5B-D54C-86C078C5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94" y="1397725"/>
            <a:ext cx="6351332" cy="3656191"/>
          </a:xfrm>
          <a:prstGeom prst="rect">
            <a:avLst/>
          </a:prstGeom>
          <a:solidFill>
            <a:schemeClr val="lt1"/>
          </a:solidFill>
          <a:scene3d>
            <a:camera prst="orthographicFront"/>
            <a:lightRig rig="flat" dir="t">
              <a:rot lat="0" lon="0" rev="600000"/>
            </a:lightRig>
          </a:scene3d>
          <a:sp3d extrusionH="76200" contourW="12700" prstMaterial="metal">
            <a:bevelT w="165100" prst="coolSlant"/>
            <a:bevelB prst="angle"/>
            <a:extrusionClr>
              <a:schemeClr val="tx2"/>
            </a:extrusionClr>
            <a:contourClr>
              <a:schemeClr val="bg2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System architecture: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B6D42-F0D9-BE1C-BD23-77B0274346D6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9" name="Google Shape;923;p41">
            <a:extLst>
              <a:ext uri="{FF2B5EF4-FFF2-40B4-BE49-F238E27FC236}">
                <a16:creationId xmlns:a16="http://schemas.microsoft.com/office/drawing/2014/main" id="{04AA6503-597A-B3B9-69D0-D5FD00FDB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48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309C7B-B88D-9B6D-EDB7-AFBBFBAC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25471"/>
            <a:ext cx="4011015" cy="3709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CEO Diagrams: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7880E-D25D-CF71-8340-7A01737BEA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55A8-8918-DFF3-C3F2-D3DB7E11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" t="6851" r="10127" b="5328"/>
          <a:stretch/>
        </p:blipFill>
        <p:spPr>
          <a:xfrm>
            <a:off x="340435" y="1325471"/>
            <a:ext cx="4011015" cy="3709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6B3FFE-3DAC-3AEC-F3C5-1255B046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942" y="1338150"/>
            <a:ext cx="3877937" cy="3696856"/>
          </a:xfrm>
          <a:prstGeom prst="rect">
            <a:avLst/>
          </a:prstGeom>
        </p:spPr>
      </p:pic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6EC62E28-9472-B4DD-6DAC-19FF86C23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91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Guest user diagrams: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308D0-0F4F-96FD-CE82-53CA09B5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44" y="1438265"/>
            <a:ext cx="3966052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19220-B516-244A-603B-59E20872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3" y="1438264"/>
            <a:ext cx="4062540" cy="3473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B3E05D-2E01-988F-1A17-B147D615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52" y="1438264"/>
            <a:ext cx="4483865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4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Registered Client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A0FF0-4FC3-890B-412B-59876A58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10" y="1476002"/>
            <a:ext cx="3836191" cy="347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9E613-4966-01DD-F1EA-D1945F07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3" y="1476002"/>
            <a:ext cx="3666211" cy="3473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4ABF53-F0F7-D0D7-E767-FCA721B6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21" y="1476002"/>
            <a:ext cx="4306080" cy="34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9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 diagrams: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732DD-2982-81EA-495C-F8615FED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" y="1327963"/>
            <a:ext cx="3767769" cy="3667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BFD10-AF96-717B-BB88-279CE2AE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08" y="1327963"/>
            <a:ext cx="3521492" cy="3667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3E4D3-461A-95F8-1B60-13821DD8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690" y="1317777"/>
            <a:ext cx="4384623" cy="3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8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 Manager Diagrams: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77AA3-A159-2540-6679-207D8A9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3" y="1679673"/>
            <a:ext cx="4053047" cy="3247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B6688-C8BA-DFDC-D0C7-110BE5C4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87" y="1679671"/>
            <a:ext cx="3630736" cy="3247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CD058-A5E3-FCDA-6D6D-644044BE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44" y="1679671"/>
            <a:ext cx="4790711" cy="32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"/>
          <p:cNvSpPr/>
          <p:nvPr/>
        </p:nvSpPr>
        <p:spPr>
          <a:xfrm rot="-5400000" flipH="1">
            <a:off x="2352875" y="206006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"/>
          <p:cNvSpPr/>
          <p:nvPr/>
        </p:nvSpPr>
        <p:spPr>
          <a:xfrm rot="-5400000" flipH="1">
            <a:off x="2817837" y="2886588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2"/>
          <p:cNvSpPr/>
          <p:nvPr/>
        </p:nvSpPr>
        <p:spPr>
          <a:xfrm rot="-5400000" flipH="1">
            <a:off x="2352887" y="3712313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2"/>
          <p:cNvSpPr/>
          <p:nvPr/>
        </p:nvSpPr>
        <p:spPr>
          <a:xfrm rot="-5400000" flipH="1">
            <a:off x="5850675" y="2056151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2"/>
          <p:cNvSpPr/>
          <p:nvPr/>
        </p:nvSpPr>
        <p:spPr>
          <a:xfrm rot="-5400000" flipH="1">
            <a:off x="5381875" y="122770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2"/>
          <p:cNvSpPr/>
          <p:nvPr/>
        </p:nvSpPr>
        <p:spPr>
          <a:xfrm rot="-5400000" flipH="1">
            <a:off x="5384975" y="28827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2"/>
          <p:cNvSpPr/>
          <p:nvPr/>
        </p:nvSpPr>
        <p:spPr>
          <a:xfrm rot="-5400000" flipH="1">
            <a:off x="5850675" y="3708452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2"/>
          <p:cNvSpPr/>
          <p:nvPr/>
        </p:nvSpPr>
        <p:spPr>
          <a:xfrm rot="-5400000" flipH="1">
            <a:off x="2764824" y="11817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2"/>
          <p:cNvSpPr/>
          <p:nvPr/>
        </p:nvSpPr>
        <p:spPr>
          <a:xfrm rot="-5400000" flipH="1">
            <a:off x="2824475" y="1233526"/>
            <a:ext cx="940800" cy="81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1024" name="Google Shape;1024;p42"/>
          <p:cNvSpPr/>
          <p:nvPr/>
        </p:nvSpPr>
        <p:spPr>
          <a:xfrm rot="5400000">
            <a:off x="5322169" y="1177855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42"/>
          <p:cNvGrpSpPr/>
          <p:nvPr/>
        </p:nvGrpSpPr>
        <p:grpSpPr>
          <a:xfrm>
            <a:off x="3815797" y="2114031"/>
            <a:ext cx="1512455" cy="1512455"/>
            <a:chOff x="3815797" y="2114031"/>
            <a:chExt cx="1512455" cy="1512455"/>
          </a:xfrm>
        </p:grpSpPr>
        <p:grpSp>
          <p:nvGrpSpPr>
            <p:cNvPr id="1026" name="Google Shape;1026;p42"/>
            <p:cNvGrpSpPr/>
            <p:nvPr/>
          </p:nvGrpSpPr>
          <p:grpSpPr>
            <a:xfrm>
              <a:off x="3815797" y="2114031"/>
              <a:ext cx="1512455" cy="1512455"/>
              <a:chOff x="3815797" y="2114031"/>
              <a:chExt cx="1512455" cy="1512455"/>
            </a:xfrm>
          </p:grpSpPr>
          <p:sp>
            <p:nvSpPr>
              <p:cNvPr id="1027" name="Google Shape;1027;p42"/>
              <p:cNvSpPr/>
              <p:nvPr/>
            </p:nvSpPr>
            <p:spPr>
              <a:xfrm rot="-7978638">
                <a:off x="4037016" y="2335125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 rot="-10660135">
                <a:off x="4037280" y="233550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 rot="-2578638">
                <a:off x="4037347" y="2335249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 rot="-5260135">
                <a:off x="4037293" y="2335513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 rot="8221362">
                <a:off x="4036891" y="2335456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 rot="5539865">
                <a:off x="4037272" y="2335519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 rot="2821362">
                <a:off x="4037222" y="2335580"/>
                <a:ext cx="1069812" cy="1069812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 rot="139865">
                <a:off x="4037285" y="2335526"/>
                <a:ext cx="1069485" cy="1069485"/>
              </a:xfrm>
              <a:prstGeom prst="blockArc">
                <a:avLst>
                  <a:gd name="adj1" fmla="val 10800000"/>
                  <a:gd name="adj2" fmla="val 13332566"/>
                  <a:gd name="adj3" fmla="val 4524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5" name="Google Shape;1035;p42"/>
            <p:cNvSpPr/>
            <p:nvPr/>
          </p:nvSpPr>
          <p:spPr>
            <a:xfrm>
              <a:off x="4172701" y="2470872"/>
              <a:ext cx="798300" cy="79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2"/>
          <p:cNvSpPr txBox="1"/>
          <p:nvPr/>
        </p:nvSpPr>
        <p:spPr>
          <a:xfrm>
            <a:off x="3877200" y="2702634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WEB</a:t>
            </a:r>
            <a:endParaRPr sz="24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7" name="Google Shape;1037;p42"/>
          <p:cNvSpPr/>
          <p:nvPr/>
        </p:nvSpPr>
        <p:spPr>
          <a:xfrm rot="5400000">
            <a:off x="5793825" y="36578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2"/>
          <p:cNvSpPr/>
          <p:nvPr/>
        </p:nvSpPr>
        <p:spPr>
          <a:xfrm rot="5400000">
            <a:off x="5784303" y="20032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2"/>
          <p:cNvSpPr/>
          <p:nvPr/>
        </p:nvSpPr>
        <p:spPr>
          <a:xfrm rot="5400000">
            <a:off x="5328844" y="28309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6879658" y="3819412"/>
            <a:ext cx="1554900" cy="594875"/>
            <a:chOff x="6879658" y="3819412"/>
            <a:chExt cx="1554900" cy="594875"/>
          </a:xfrm>
        </p:grpSpPr>
        <p:sp>
          <p:nvSpPr>
            <p:cNvPr id="1041" name="Google Shape;1041;p42"/>
            <p:cNvSpPr txBox="1"/>
            <p:nvPr/>
          </p:nvSpPr>
          <p:spPr>
            <a:xfrm>
              <a:off x="6879658" y="381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2" name="Google Shape;1042;p42"/>
            <p:cNvSpPr txBox="1"/>
            <p:nvPr/>
          </p:nvSpPr>
          <p:spPr>
            <a:xfrm>
              <a:off x="6879658" y="41295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2"/>
          <p:cNvGrpSpPr/>
          <p:nvPr/>
        </p:nvGrpSpPr>
        <p:grpSpPr>
          <a:xfrm>
            <a:off x="6414691" y="1339412"/>
            <a:ext cx="1748808" cy="594875"/>
            <a:chOff x="6414691" y="1339412"/>
            <a:chExt cx="1748808" cy="594875"/>
          </a:xfrm>
        </p:grpSpPr>
        <p:sp>
          <p:nvSpPr>
            <p:cNvPr id="1044" name="Google Shape;1044;p42"/>
            <p:cNvSpPr txBox="1"/>
            <p:nvPr/>
          </p:nvSpPr>
          <p:spPr>
            <a:xfrm>
              <a:off x="6414691" y="13394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5" name="Google Shape;1045;p42"/>
            <p:cNvSpPr txBox="1"/>
            <p:nvPr/>
          </p:nvSpPr>
          <p:spPr>
            <a:xfrm>
              <a:off x="6414691" y="1649587"/>
              <a:ext cx="1748808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>
            <a:off x="6414670" y="2992095"/>
            <a:ext cx="1554900" cy="594875"/>
            <a:chOff x="6414670" y="2992745"/>
            <a:chExt cx="1554900" cy="594875"/>
          </a:xfrm>
        </p:grpSpPr>
        <p:sp>
          <p:nvSpPr>
            <p:cNvPr id="1047" name="Google Shape;1047;p42"/>
            <p:cNvSpPr txBox="1"/>
            <p:nvPr/>
          </p:nvSpPr>
          <p:spPr>
            <a:xfrm>
              <a:off x="6414670" y="29927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48" name="Google Shape;1048;p42"/>
            <p:cNvSpPr txBox="1"/>
            <p:nvPr/>
          </p:nvSpPr>
          <p:spPr>
            <a:xfrm>
              <a:off x="6414670" y="33029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9" name="Google Shape;1049;p42"/>
          <p:cNvGrpSpPr/>
          <p:nvPr/>
        </p:nvGrpSpPr>
        <p:grpSpPr>
          <a:xfrm>
            <a:off x="6879658" y="2166729"/>
            <a:ext cx="1554900" cy="592925"/>
            <a:chOff x="6879658" y="2168029"/>
            <a:chExt cx="1554900" cy="592925"/>
          </a:xfrm>
        </p:grpSpPr>
        <p:sp>
          <p:nvSpPr>
            <p:cNvPr id="1050" name="Google Shape;1050;p42"/>
            <p:cNvSpPr txBox="1"/>
            <p:nvPr/>
          </p:nvSpPr>
          <p:spPr>
            <a:xfrm>
              <a:off x="6879658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1" name="Google Shape;1051;p42"/>
            <p:cNvSpPr txBox="1"/>
            <p:nvPr/>
          </p:nvSpPr>
          <p:spPr>
            <a:xfrm>
              <a:off x="6879658" y="24762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2" name="Google Shape;1052;p42"/>
          <p:cNvSpPr/>
          <p:nvPr/>
        </p:nvSpPr>
        <p:spPr>
          <a:xfrm rot="-5400000" flipH="1">
            <a:off x="2293168" y="3661740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2"/>
          <p:cNvSpPr/>
          <p:nvPr/>
        </p:nvSpPr>
        <p:spPr>
          <a:xfrm rot="-5400000" flipH="1">
            <a:off x="2302690" y="2007162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2"/>
          <p:cNvSpPr/>
          <p:nvPr/>
        </p:nvSpPr>
        <p:spPr>
          <a:xfrm rot="-5400000" flipH="1">
            <a:off x="2758150" y="2834888"/>
            <a:ext cx="1060200" cy="9180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42"/>
          <p:cNvGrpSpPr/>
          <p:nvPr/>
        </p:nvGrpSpPr>
        <p:grpSpPr>
          <a:xfrm>
            <a:off x="712636" y="3823312"/>
            <a:ext cx="1554900" cy="594875"/>
            <a:chOff x="712636" y="3823312"/>
            <a:chExt cx="1554900" cy="594875"/>
          </a:xfrm>
        </p:grpSpPr>
        <p:sp>
          <p:nvSpPr>
            <p:cNvPr id="1056" name="Google Shape;1056;p42"/>
            <p:cNvSpPr txBox="1"/>
            <p:nvPr/>
          </p:nvSpPr>
          <p:spPr>
            <a:xfrm flipH="1">
              <a:off x="712636" y="382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57" name="Google Shape;1057;p42"/>
            <p:cNvSpPr txBox="1"/>
            <p:nvPr/>
          </p:nvSpPr>
          <p:spPr>
            <a:xfrm flipH="1">
              <a:off x="712636" y="413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42"/>
          <p:cNvGrpSpPr/>
          <p:nvPr/>
        </p:nvGrpSpPr>
        <p:grpSpPr>
          <a:xfrm>
            <a:off x="1177602" y="1343312"/>
            <a:ext cx="1554900" cy="594875"/>
            <a:chOff x="1177602" y="1343312"/>
            <a:chExt cx="1554900" cy="594875"/>
          </a:xfrm>
        </p:grpSpPr>
        <p:sp>
          <p:nvSpPr>
            <p:cNvPr id="1059" name="Google Shape;1059;p42"/>
            <p:cNvSpPr txBox="1"/>
            <p:nvPr/>
          </p:nvSpPr>
          <p:spPr>
            <a:xfrm flipH="1">
              <a:off x="1177602" y="1343312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0" name="Google Shape;1060;p42"/>
            <p:cNvSpPr txBox="1"/>
            <p:nvPr/>
          </p:nvSpPr>
          <p:spPr>
            <a:xfrm flipH="1">
              <a:off x="1177602" y="1653487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1" name="Google Shape;1061;p42"/>
          <p:cNvGrpSpPr/>
          <p:nvPr/>
        </p:nvGrpSpPr>
        <p:grpSpPr>
          <a:xfrm>
            <a:off x="1177623" y="2996645"/>
            <a:ext cx="1554900" cy="594875"/>
            <a:chOff x="1177623" y="2996645"/>
            <a:chExt cx="1554900" cy="594875"/>
          </a:xfrm>
        </p:grpSpPr>
        <p:sp>
          <p:nvSpPr>
            <p:cNvPr id="1062" name="Google Shape;1062;p42"/>
            <p:cNvSpPr txBox="1"/>
            <p:nvPr/>
          </p:nvSpPr>
          <p:spPr>
            <a:xfrm flipH="1">
              <a:off x="1177623" y="2996645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3" name="Google Shape;1063;p42"/>
            <p:cNvSpPr txBox="1"/>
            <p:nvPr/>
          </p:nvSpPr>
          <p:spPr>
            <a:xfrm flipH="1">
              <a:off x="1177623" y="3306820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712636" y="2168029"/>
            <a:ext cx="1554900" cy="596825"/>
            <a:chOff x="712636" y="2168029"/>
            <a:chExt cx="1554900" cy="596825"/>
          </a:xfrm>
        </p:grpSpPr>
        <p:sp>
          <p:nvSpPr>
            <p:cNvPr id="1065" name="Google Shape;1065;p42"/>
            <p:cNvSpPr txBox="1"/>
            <p:nvPr/>
          </p:nvSpPr>
          <p:spPr>
            <a:xfrm flipH="1">
              <a:off x="712636" y="2168029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66" name="Google Shape;1066;p42"/>
            <p:cNvSpPr txBox="1"/>
            <p:nvPr/>
          </p:nvSpPr>
          <p:spPr>
            <a:xfrm flipH="1">
              <a:off x="712636" y="2480154"/>
              <a:ext cx="15549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imilar systems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7" name="Google Shape;1067;p42"/>
          <p:cNvGrpSpPr/>
          <p:nvPr/>
        </p:nvGrpSpPr>
        <p:grpSpPr>
          <a:xfrm>
            <a:off x="3123685" y="1452698"/>
            <a:ext cx="332044" cy="376098"/>
            <a:chOff x="1547035" y="1402448"/>
            <a:chExt cx="332044" cy="376098"/>
          </a:xfrm>
        </p:grpSpPr>
        <p:sp>
          <p:nvSpPr>
            <p:cNvPr id="1068" name="Google Shape;1068;p42"/>
            <p:cNvSpPr/>
            <p:nvPr/>
          </p:nvSpPr>
          <p:spPr>
            <a:xfrm>
              <a:off x="1547035" y="1691862"/>
              <a:ext cx="332017" cy="86684"/>
            </a:xfrm>
            <a:custGeom>
              <a:avLst/>
              <a:gdLst/>
              <a:ahLst/>
              <a:cxnLst/>
              <a:rect l="l" t="t" r="r" b="b"/>
              <a:pathLst>
                <a:path w="12134" h="3168" extrusionOk="0">
                  <a:moveTo>
                    <a:pt x="7893" y="806"/>
                  </a:moveTo>
                  <a:lnTo>
                    <a:pt x="7893" y="2362"/>
                  </a:lnTo>
                  <a:lnTo>
                    <a:pt x="806" y="2362"/>
                  </a:lnTo>
                  <a:lnTo>
                    <a:pt x="806" y="806"/>
                  </a:lnTo>
                  <a:close/>
                  <a:moveTo>
                    <a:pt x="11328" y="806"/>
                  </a:moveTo>
                  <a:lnTo>
                    <a:pt x="11328" y="2362"/>
                  </a:lnTo>
                  <a:lnTo>
                    <a:pt x="8672" y="2362"/>
                  </a:lnTo>
                  <a:lnTo>
                    <a:pt x="8672" y="806"/>
                  </a:lnTo>
                  <a:close/>
                  <a:moveTo>
                    <a:pt x="0" y="1"/>
                  </a:moveTo>
                  <a:lnTo>
                    <a:pt x="0" y="3168"/>
                  </a:lnTo>
                  <a:lnTo>
                    <a:pt x="12133" y="3168"/>
                  </a:lnTo>
                  <a:lnTo>
                    <a:pt x="12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547035" y="1402448"/>
              <a:ext cx="332044" cy="267414"/>
            </a:xfrm>
            <a:custGeom>
              <a:avLst/>
              <a:gdLst/>
              <a:ahLst/>
              <a:cxnLst/>
              <a:rect l="l" t="t" r="r" b="b"/>
              <a:pathLst>
                <a:path w="12135" h="9773" extrusionOk="0">
                  <a:moveTo>
                    <a:pt x="11328" y="806"/>
                  </a:moveTo>
                  <a:lnTo>
                    <a:pt x="11328" y="5746"/>
                  </a:lnTo>
                  <a:lnTo>
                    <a:pt x="806" y="5746"/>
                  </a:lnTo>
                  <a:lnTo>
                    <a:pt x="806" y="806"/>
                  </a:lnTo>
                  <a:close/>
                  <a:moveTo>
                    <a:pt x="11328" y="6551"/>
                  </a:moveTo>
                  <a:lnTo>
                    <a:pt x="11328" y="7356"/>
                  </a:lnTo>
                  <a:lnTo>
                    <a:pt x="806" y="7356"/>
                  </a:lnTo>
                  <a:lnTo>
                    <a:pt x="806" y="6551"/>
                  </a:lnTo>
                  <a:close/>
                  <a:moveTo>
                    <a:pt x="6837" y="8162"/>
                  </a:moveTo>
                  <a:lnTo>
                    <a:pt x="6940" y="8672"/>
                  </a:lnTo>
                  <a:cubicBezTo>
                    <a:pt x="6960" y="8775"/>
                    <a:pt x="6992" y="8874"/>
                    <a:pt x="7034" y="8967"/>
                  </a:cubicBezTo>
                  <a:lnTo>
                    <a:pt x="5100" y="8967"/>
                  </a:lnTo>
                  <a:cubicBezTo>
                    <a:pt x="5142" y="8874"/>
                    <a:pt x="5174" y="8775"/>
                    <a:pt x="5196" y="8672"/>
                  </a:cubicBezTo>
                  <a:lnTo>
                    <a:pt x="5297" y="8162"/>
                  </a:lnTo>
                  <a:close/>
                  <a:moveTo>
                    <a:pt x="0" y="1"/>
                  </a:moveTo>
                  <a:lnTo>
                    <a:pt x="0" y="8162"/>
                  </a:lnTo>
                  <a:lnTo>
                    <a:pt x="4476" y="8162"/>
                  </a:lnTo>
                  <a:lnTo>
                    <a:pt x="4406" y="8513"/>
                  </a:lnTo>
                  <a:cubicBezTo>
                    <a:pt x="4352" y="8776"/>
                    <a:pt x="4120" y="8967"/>
                    <a:pt x="3853" y="8967"/>
                  </a:cubicBezTo>
                  <a:lnTo>
                    <a:pt x="2417" y="8967"/>
                  </a:lnTo>
                  <a:lnTo>
                    <a:pt x="2417" y="9773"/>
                  </a:lnTo>
                  <a:lnTo>
                    <a:pt x="9719" y="9773"/>
                  </a:lnTo>
                  <a:lnTo>
                    <a:pt x="9719" y="8967"/>
                  </a:lnTo>
                  <a:lnTo>
                    <a:pt x="8282" y="8967"/>
                  </a:lnTo>
                  <a:cubicBezTo>
                    <a:pt x="8014" y="8967"/>
                    <a:pt x="7782" y="8776"/>
                    <a:pt x="7730" y="8513"/>
                  </a:cubicBezTo>
                  <a:lnTo>
                    <a:pt x="7659" y="8162"/>
                  </a:lnTo>
                  <a:lnTo>
                    <a:pt x="12135" y="8162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2"/>
          <p:cNvSpPr/>
          <p:nvPr/>
        </p:nvSpPr>
        <p:spPr>
          <a:xfrm>
            <a:off x="2635208" y="3982023"/>
            <a:ext cx="376152" cy="311495"/>
          </a:xfrm>
          <a:custGeom>
            <a:avLst/>
            <a:gdLst/>
            <a:ahLst/>
            <a:cxnLst/>
            <a:rect l="l" t="t" r="r" b="b"/>
            <a:pathLst>
              <a:path w="13747" h="11384" extrusionOk="0">
                <a:moveTo>
                  <a:pt x="12135" y="806"/>
                </a:moveTo>
                <a:lnTo>
                  <a:pt x="12135" y="7356"/>
                </a:lnTo>
                <a:lnTo>
                  <a:pt x="1612" y="7356"/>
                </a:lnTo>
                <a:lnTo>
                  <a:pt x="1612" y="806"/>
                </a:lnTo>
                <a:close/>
                <a:moveTo>
                  <a:pt x="12289" y="8162"/>
                </a:moveTo>
                <a:lnTo>
                  <a:pt x="12692" y="8967"/>
                </a:lnTo>
                <a:lnTo>
                  <a:pt x="1055" y="8967"/>
                </a:lnTo>
                <a:lnTo>
                  <a:pt x="1459" y="8162"/>
                </a:lnTo>
                <a:close/>
                <a:moveTo>
                  <a:pt x="4611" y="9773"/>
                </a:moveTo>
                <a:lnTo>
                  <a:pt x="5015" y="10578"/>
                </a:lnTo>
                <a:lnTo>
                  <a:pt x="806" y="10578"/>
                </a:lnTo>
                <a:lnTo>
                  <a:pt x="806" y="9773"/>
                </a:lnTo>
                <a:close/>
                <a:moveTo>
                  <a:pt x="8235" y="9773"/>
                </a:moveTo>
                <a:lnTo>
                  <a:pt x="7833" y="10578"/>
                </a:lnTo>
                <a:lnTo>
                  <a:pt x="5914" y="10578"/>
                </a:lnTo>
                <a:lnTo>
                  <a:pt x="5512" y="9773"/>
                </a:lnTo>
                <a:close/>
                <a:moveTo>
                  <a:pt x="12941" y="9773"/>
                </a:moveTo>
                <a:lnTo>
                  <a:pt x="12941" y="10578"/>
                </a:lnTo>
                <a:lnTo>
                  <a:pt x="8732" y="10578"/>
                </a:lnTo>
                <a:lnTo>
                  <a:pt x="9136" y="9773"/>
                </a:lnTo>
                <a:close/>
                <a:moveTo>
                  <a:pt x="806" y="1"/>
                </a:moveTo>
                <a:lnTo>
                  <a:pt x="806" y="7664"/>
                </a:lnTo>
                <a:lnTo>
                  <a:pt x="1" y="9275"/>
                </a:lnTo>
                <a:lnTo>
                  <a:pt x="1" y="11383"/>
                </a:lnTo>
                <a:lnTo>
                  <a:pt x="13746" y="11383"/>
                </a:lnTo>
                <a:lnTo>
                  <a:pt x="13746" y="9275"/>
                </a:lnTo>
                <a:lnTo>
                  <a:pt x="12941" y="7664"/>
                </a:lnTo>
                <a:lnTo>
                  <a:pt x="129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2644754" y="2368131"/>
            <a:ext cx="376098" cy="198378"/>
            <a:chOff x="2351629" y="1496493"/>
            <a:chExt cx="376098" cy="198378"/>
          </a:xfrm>
        </p:grpSpPr>
        <p:sp>
          <p:nvSpPr>
            <p:cNvPr id="1072" name="Google Shape;1072;p42"/>
            <p:cNvSpPr/>
            <p:nvPr/>
          </p:nvSpPr>
          <p:spPr>
            <a:xfrm>
              <a:off x="2351629" y="1496493"/>
              <a:ext cx="376098" cy="198378"/>
            </a:xfrm>
            <a:custGeom>
              <a:avLst/>
              <a:gdLst/>
              <a:ahLst/>
              <a:cxnLst/>
              <a:rect l="l" t="t" r="r" b="b"/>
              <a:pathLst>
                <a:path w="13745" h="7250" extrusionOk="0">
                  <a:moveTo>
                    <a:pt x="12939" y="806"/>
                  </a:moveTo>
                  <a:lnTo>
                    <a:pt x="12939" y="6444"/>
                  </a:lnTo>
                  <a:lnTo>
                    <a:pt x="806" y="6444"/>
                  </a:lnTo>
                  <a:lnTo>
                    <a:pt x="806" y="806"/>
                  </a:lnTo>
                  <a:close/>
                  <a:moveTo>
                    <a:pt x="0" y="1"/>
                  </a:moveTo>
                  <a:lnTo>
                    <a:pt x="0" y="7249"/>
                  </a:lnTo>
                  <a:lnTo>
                    <a:pt x="13744" y="7249"/>
                  </a:lnTo>
                  <a:lnTo>
                    <a:pt x="13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16772" y="1628736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528664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7269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48458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440502" y="1628736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5"/>
                  </a:lnTo>
                  <a:lnTo>
                    <a:pt x="806" y="805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440502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396421" y="1584655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616772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660853" y="1584655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528664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57269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8458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440502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396421" y="1540574"/>
              <a:ext cx="22082" cy="22054"/>
            </a:xfrm>
            <a:custGeom>
              <a:avLst/>
              <a:gdLst/>
              <a:ahLst/>
              <a:cxnLst/>
              <a:rect l="l" t="t" r="r" b="b"/>
              <a:pathLst>
                <a:path w="807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616772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660853" y="1540574"/>
              <a:ext cx="22054" cy="22054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484583" y="1628736"/>
              <a:ext cx="110189" cy="22054"/>
            </a:xfrm>
            <a:custGeom>
              <a:avLst/>
              <a:gdLst/>
              <a:ahLst/>
              <a:cxnLst/>
              <a:rect l="l" t="t" r="r" b="b"/>
              <a:pathLst>
                <a:path w="4027" h="806" extrusionOk="0">
                  <a:moveTo>
                    <a:pt x="0" y="0"/>
                  </a:moveTo>
                  <a:lnTo>
                    <a:pt x="0" y="805"/>
                  </a:lnTo>
                  <a:lnTo>
                    <a:pt x="4026" y="805"/>
                  </a:lnTo>
                  <a:lnTo>
                    <a:pt x="4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2"/>
          <p:cNvSpPr/>
          <p:nvPr/>
        </p:nvSpPr>
        <p:spPr>
          <a:xfrm>
            <a:off x="6168935" y="3928523"/>
            <a:ext cx="309990" cy="376098"/>
          </a:xfrm>
          <a:custGeom>
            <a:avLst/>
            <a:gdLst/>
            <a:ahLst/>
            <a:cxnLst/>
            <a:rect l="l" t="t" r="r" b="b"/>
            <a:pathLst>
              <a:path w="11329" h="13745" extrusionOk="0">
                <a:moveTo>
                  <a:pt x="9719" y="806"/>
                </a:moveTo>
                <a:cubicBezTo>
                  <a:pt x="9790" y="806"/>
                  <a:pt x="9861" y="816"/>
                  <a:pt x="9927" y="834"/>
                </a:cubicBezTo>
                <a:lnTo>
                  <a:pt x="9148" y="1612"/>
                </a:lnTo>
                <a:lnTo>
                  <a:pt x="2181" y="1612"/>
                </a:lnTo>
                <a:lnTo>
                  <a:pt x="1403" y="834"/>
                </a:lnTo>
                <a:cubicBezTo>
                  <a:pt x="1469" y="816"/>
                  <a:pt x="1540" y="806"/>
                  <a:pt x="1611" y="806"/>
                </a:cubicBezTo>
                <a:close/>
                <a:moveTo>
                  <a:pt x="833" y="1404"/>
                </a:moveTo>
                <a:lnTo>
                  <a:pt x="1611" y="2181"/>
                </a:lnTo>
                <a:lnTo>
                  <a:pt x="1611" y="5873"/>
                </a:lnTo>
                <a:lnTo>
                  <a:pt x="833" y="6652"/>
                </a:lnTo>
                <a:cubicBezTo>
                  <a:pt x="816" y="6586"/>
                  <a:pt x="806" y="6516"/>
                  <a:pt x="806" y="6444"/>
                </a:cubicBezTo>
                <a:lnTo>
                  <a:pt x="806" y="1612"/>
                </a:lnTo>
                <a:cubicBezTo>
                  <a:pt x="806" y="1540"/>
                  <a:pt x="816" y="1470"/>
                  <a:pt x="833" y="1404"/>
                </a:cubicBezTo>
                <a:close/>
                <a:moveTo>
                  <a:pt x="3323" y="6444"/>
                </a:moveTo>
                <a:lnTo>
                  <a:pt x="2518" y="7250"/>
                </a:lnTo>
                <a:lnTo>
                  <a:pt x="1611" y="7250"/>
                </a:lnTo>
                <a:cubicBezTo>
                  <a:pt x="1540" y="7250"/>
                  <a:pt x="1469" y="7240"/>
                  <a:pt x="1403" y="7221"/>
                </a:cubicBezTo>
                <a:lnTo>
                  <a:pt x="2181" y="6444"/>
                </a:lnTo>
                <a:close/>
                <a:moveTo>
                  <a:pt x="8913" y="2417"/>
                </a:moveTo>
                <a:lnTo>
                  <a:pt x="8913" y="11330"/>
                </a:lnTo>
                <a:lnTo>
                  <a:pt x="4698" y="11330"/>
                </a:lnTo>
                <a:lnTo>
                  <a:pt x="4698" y="5639"/>
                </a:lnTo>
                <a:lnTo>
                  <a:pt x="2417" y="5639"/>
                </a:lnTo>
                <a:lnTo>
                  <a:pt x="2417" y="2417"/>
                </a:lnTo>
                <a:close/>
                <a:moveTo>
                  <a:pt x="3893" y="7013"/>
                </a:moveTo>
                <a:lnTo>
                  <a:pt x="3893" y="11565"/>
                </a:lnTo>
                <a:lnTo>
                  <a:pt x="3115" y="12343"/>
                </a:lnTo>
                <a:cubicBezTo>
                  <a:pt x="3097" y="12276"/>
                  <a:pt x="3087" y="12207"/>
                  <a:pt x="3087" y="12134"/>
                </a:cubicBezTo>
                <a:lnTo>
                  <a:pt x="3087" y="7819"/>
                </a:lnTo>
                <a:lnTo>
                  <a:pt x="3893" y="7013"/>
                </a:lnTo>
                <a:close/>
                <a:moveTo>
                  <a:pt x="10496" y="1404"/>
                </a:moveTo>
                <a:cubicBezTo>
                  <a:pt x="10514" y="1470"/>
                  <a:pt x="10523" y="1540"/>
                  <a:pt x="10523" y="1612"/>
                </a:cubicBezTo>
                <a:lnTo>
                  <a:pt x="10523" y="12134"/>
                </a:lnTo>
                <a:cubicBezTo>
                  <a:pt x="10523" y="12207"/>
                  <a:pt x="10514" y="12276"/>
                  <a:pt x="10496" y="12343"/>
                </a:cubicBezTo>
                <a:lnTo>
                  <a:pt x="9717" y="11565"/>
                </a:lnTo>
                <a:lnTo>
                  <a:pt x="9717" y="2181"/>
                </a:lnTo>
                <a:lnTo>
                  <a:pt x="10496" y="1404"/>
                </a:lnTo>
                <a:close/>
                <a:moveTo>
                  <a:pt x="9148" y="12135"/>
                </a:moveTo>
                <a:lnTo>
                  <a:pt x="9927" y="12913"/>
                </a:lnTo>
                <a:cubicBezTo>
                  <a:pt x="9859" y="12931"/>
                  <a:pt x="9790" y="12939"/>
                  <a:pt x="9717" y="12939"/>
                </a:cubicBezTo>
                <a:lnTo>
                  <a:pt x="3893" y="12939"/>
                </a:lnTo>
                <a:cubicBezTo>
                  <a:pt x="3821" y="12939"/>
                  <a:pt x="3751" y="12929"/>
                  <a:pt x="3685" y="12913"/>
                </a:cubicBezTo>
                <a:lnTo>
                  <a:pt x="4462" y="12135"/>
                </a:lnTo>
                <a:close/>
                <a:moveTo>
                  <a:pt x="1611" y="1"/>
                </a:moveTo>
                <a:cubicBezTo>
                  <a:pt x="723" y="1"/>
                  <a:pt x="1" y="723"/>
                  <a:pt x="1" y="1612"/>
                </a:cubicBezTo>
                <a:lnTo>
                  <a:pt x="1" y="6444"/>
                </a:lnTo>
                <a:cubicBezTo>
                  <a:pt x="1" y="7331"/>
                  <a:pt x="723" y="8054"/>
                  <a:pt x="1611" y="8054"/>
                </a:cubicBezTo>
                <a:lnTo>
                  <a:pt x="2282" y="8054"/>
                </a:lnTo>
                <a:lnTo>
                  <a:pt x="2282" y="12134"/>
                </a:lnTo>
                <a:cubicBezTo>
                  <a:pt x="2282" y="13022"/>
                  <a:pt x="3004" y="13745"/>
                  <a:pt x="3893" y="13745"/>
                </a:cubicBezTo>
                <a:lnTo>
                  <a:pt x="9719" y="13745"/>
                </a:lnTo>
                <a:cubicBezTo>
                  <a:pt x="10606" y="13745"/>
                  <a:pt x="11328" y="13022"/>
                  <a:pt x="11328" y="12134"/>
                </a:cubicBezTo>
                <a:lnTo>
                  <a:pt x="11328" y="1612"/>
                </a:lnTo>
                <a:cubicBezTo>
                  <a:pt x="11328" y="723"/>
                  <a:pt x="10606" y="1"/>
                  <a:pt x="97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2"/>
          <p:cNvGrpSpPr/>
          <p:nvPr/>
        </p:nvGrpSpPr>
        <p:grpSpPr>
          <a:xfrm>
            <a:off x="5726739" y="3101498"/>
            <a:ext cx="264431" cy="376098"/>
            <a:chOff x="4838552" y="1402448"/>
            <a:chExt cx="264431" cy="376098"/>
          </a:xfrm>
        </p:grpSpPr>
        <p:sp>
          <p:nvSpPr>
            <p:cNvPr id="1092" name="Google Shape;1092;p42"/>
            <p:cNvSpPr/>
            <p:nvPr/>
          </p:nvSpPr>
          <p:spPr>
            <a:xfrm>
              <a:off x="4838552" y="1402448"/>
              <a:ext cx="264431" cy="376098"/>
            </a:xfrm>
            <a:custGeom>
              <a:avLst/>
              <a:gdLst/>
              <a:ahLst/>
              <a:cxnLst/>
              <a:rect l="l" t="t" r="r" b="b"/>
              <a:pathLst>
                <a:path w="9664" h="13745" extrusionOk="0">
                  <a:moveTo>
                    <a:pt x="1611" y="875"/>
                  </a:moveTo>
                  <a:lnTo>
                    <a:pt x="1611" y="7259"/>
                  </a:lnTo>
                  <a:cubicBezTo>
                    <a:pt x="1611" y="7784"/>
                    <a:pt x="1274" y="8231"/>
                    <a:pt x="806" y="8398"/>
                  </a:cubicBezTo>
                  <a:lnTo>
                    <a:pt x="806" y="2014"/>
                  </a:lnTo>
                  <a:cubicBezTo>
                    <a:pt x="806" y="1489"/>
                    <a:pt x="1142" y="1043"/>
                    <a:pt x="1611" y="875"/>
                  </a:cubicBezTo>
                  <a:close/>
                  <a:moveTo>
                    <a:pt x="8053" y="875"/>
                  </a:moveTo>
                  <a:cubicBezTo>
                    <a:pt x="8522" y="1043"/>
                    <a:pt x="8858" y="1489"/>
                    <a:pt x="8858" y="2014"/>
                  </a:cubicBezTo>
                  <a:lnTo>
                    <a:pt x="8858" y="8441"/>
                  </a:lnTo>
                  <a:cubicBezTo>
                    <a:pt x="8390" y="8276"/>
                    <a:pt x="8053" y="7827"/>
                    <a:pt x="8053" y="7303"/>
                  </a:cubicBezTo>
                  <a:lnTo>
                    <a:pt x="8053" y="875"/>
                  </a:lnTo>
                  <a:close/>
                  <a:moveTo>
                    <a:pt x="7248" y="806"/>
                  </a:moveTo>
                  <a:lnTo>
                    <a:pt x="7248" y="7303"/>
                  </a:lnTo>
                  <a:cubicBezTo>
                    <a:pt x="7248" y="8269"/>
                    <a:pt x="7932" y="9078"/>
                    <a:pt x="8843" y="9272"/>
                  </a:cubicBezTo>
                  <a:cubicBezTo>
                    <a:pt x="8759" y="10213"/>
                    <a:pt x="8350" y="11088"/>
                    <a:pt x="7666" y="11766"/>
                  </a:cubicBezTo>
                  <a:cubicBezTo>
                    <a:pt x="6903" y="12523"/>
                    <a:pt x="5898" y="12939"/>
                    <a:pt x="4833" y="12939"/>
                  </a:cubicBezTo>
                  <a:lnTo>
                    <a:pt x="4805" y="12939"/>
                  </a:lnTo>
                  <a:cubicBezTo>
                    <a:pt x="2719" y="12925"/>
                    <a:pt x="1001" y="11292"/>
                    <a:pt x="821" y="9227"/>
                  </a:cubicBezTo>
                  <a:cubicBezTo>
                    <a:pt x="1731" y="9035"/>
                    <a:pt x="2415" y="8225"/>
                    <a:pt x="2415" y="7258"/>
                  </a:cubicBezTo>
                  <a:lnTo>
                    <a:pt x="2415" y="806"/>
                  </a:lnTo>
                  <a:close/>
                  <a:moveTo>
                    <a:pt x="2013" y="1"/>
                  </a:moveTo>
                  <a:cubicBezTo>
                    <a:pt x="903" y="1"/>
                    <a:pt x="0" y="905"/>
                    <a:pt x="0" y="2014"/>
                  </a:cubicBezTo>
                  <a:lnTo>
                    <a:pt x="0" y="8869"/>
                  </a:lnTo>
                  <a:cubicBezTo>
                    <a:pt x="0" y="11541"/>
                    <a:pt x="2154" y="13728"/>
                    <a:pt x="4800" y="13745"/>
                  </a:cubicBezTo>
                  <a:lnTo>
                    <a:pt x="4833" y="13745"/>
                  </a:lnTo>
                  <a:cubicBezTo>
                    <a:pt x="6112" y="13745"/>
                    <a:pt x="7319" y="13246"/>
                    <a:pt x="8233" y="12338"/>
                  </a:cubicBezTo>
                  <a:cubicBezTo>
                    <a:pt x="9156" y="11421"/>
                    <a:pt x="9664" y="10205"/>
                    <a:pt x="9664" y="8914"/>
                  </a:cubicBezTo>
                  <a:lnTo>
                    <a:pt x="9664" y="2015"/>
                  </a:lnTo>
                  <a:cubicBezTo>
                    <a:pt x="9664" y="905"/>
                    <a:pt x="8761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4937686" y="1446529"/>
              <a:ext cx="66163" cy="155747"/>
            </a:xfrm>
            <a:custGeom>
              <a:avLst/>
              <a:gdLst/>
              <a:ahLst/>
              <a:cxnLst/>
              <a:rect l="l" t="t" r="r" b="b"/>
              <a:pathLst>
                <a:path w="2418" h="5692" extrusionOk="0">
                  <a:moveTo>
                    <a:pt x="1208" y="806"/>
                  </a:moveTo>
                  <a:cubicBezTo>
                    <a:pt x="1430" y="806"/>
                    <a:pt x="1612" y="986"/>
                    <a:pt x="1612" y="1208"/>
                  </a:cubicBezTo>
                  <a:lnTo>
                    <a:pt x="1612" y="2872"/>
                  </a:lnTo>
                  <a:cubicBezTo>
                    <a:pt x="1612" y="3094"/>
                    <a:pt x="1430" y="3276"/>
                    <a:pt x="1208" y="3276"/>
                  </a:cubicBezTo>
                  <a:cubicBezTo>
                    <a:pt x="988" y="3276"/>
                    <a:pt x="806" y="3094"/>
                    <a:pt x="806" y="2872"/>
                  </a:cubicBezTo>
                  <a:lnTo>
                    <a:pt x="806" y="1208"/>
                  </a:lnTo>
                  <a:cubicBezTo>
                    <a:pt x="806" y="986"/>
                    <a:pt x="986" y="806"/>
                    <a:pt x="1208" y="806"/>
                  </a:cubicBezTo>
                  <a:close/>
                  <a:moveTo>
                    <a:pt x="1612" y="4011"/>
                  </a:moveTo>
                  <a:lnTo>
                    <a:pt x="1612" y="4483"/>
                  </a:lnTo>
                  <a:cubicBezTo>
                    <a:pt x="1612" y="4705"/>
                    <a:pt x="1430" y="4887"/>
                    <a:pt x="1208" y="4887"/>
                  </a:cubicBezTo>
                  <a:cubicBezTo>
                    <a:pt x="988" y="4887"/>
                    <a:pt x="806" y="4705"/>
                    <a:pt x="806" y="4483"/>
                  </a:cubicBezTo>
                  <a:lnTo>
                    <a:pt x="806" y="4011"/>
                  </a:lnTo>
                  <a:cubicBezTo>
                    <a:pt x="933" y="4056"/>
                    <a:pt x="1068" y="4081"/>
                    <a:pt x="1208" y="4081"/>
                  </a:cubicBezTo>
                  <a:cubicBezTo>
                    <a:pt x="1350" y="4081"/>
                    <a:pt x="1485" y="4056"/>
                    <a:pt x="1612" y="4011"/>
                  </a:cubicBezTo>
                  <a:close/>
                  <a:moveTo>
                    <a:pt x="1208" y="1"/>
                  </a:moveTo>
                  <a:cubicBezTo>
                    <a:pt x="543" y="1"/>
                    <a:pt x="1" y="542"/>
                    <a:pt x="1" y="1208"/>
                  </a:cubicBezTo>
                  <a:lnTo>
                    <a:pt x="1" y="4483"/>
                  </a:lnTo>
                  <a:cubicBezTo>
                    <a:pt x="1" y="5149"/>
                    <a:pt x="543" y="5692"/>
                    <a:pt x="1208" y="5692"/>
                  </a:cubicBezTo>
                  <a:cubicBezTo>
                    <a:pt x="1875" y="5692"/>
                    <a:pt x="2417" y="5149"/>
                    <a:pt x="2417" y="4483"/>
                  </a:cubicBezTo>
                  <a:lnTo>
                    <a:pt x="2417" y="1208"/>
                  </a:lnTo>
                  <a:cubicBezTo>
                    <a:pt x="2417" y="543"/>
                    <a:pt x="1875" y="1"/>
                    <a:pt x="1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42"/>
          <p:cNvSpPr/>
          <p:nvPr/>
        </p:nvSpPr>
        <p:spPr>
          <a:xfrm>
            <a:off x="3100186" y="3143956"/>
            <a:ext cx="376125" cy="298990"/>
          </a:xfrm>
          <a:custGeom>
            <a:avLst/>
            <a:gdLst/>
            <a:ahLst/>
            <a:cxnLst/>
            <a:rect l="l" t="t" r="r" b="b"/>
            <a:pathLst>
              <a:path w="13746" h="10927" extrusionOk="0">
                <a:moveTo>
                  <a:pt x="12135" y="806"/>
                </a:moveTo>
                <a:cubicBezTo>
                  <a:pt x="12579" y="806"/>
                  <a:pt x="12940" y="1167"/>
                  <a:pt x="12940" y="1611"/>
                </a:cubicBezTo>
                <a:lnTo>
                  <a:pt x="12940" y="7705"/>
                </a:lnTo>
                <a:lnTo>
                  <a:pt x="807" y="7705"/>
                </a:lnTo>
                <a:lnTo>
                  <a:pt x="807" y="1611"/>
                </a:lnTo>
                <a:cubicBezTo>
                  <a:pt x="805" y="1167"/>
                  <a:pt x="1168" y="806"/>
                  <a:pt x="1611" y="806"/>
                </a:cubicBezTo>
                <a:close/>
                <a:moveTo>
                  <a:pt x="6470" y="8510"/>
                </a:moveTo>
                <a:lnTo>
                  <a:pt x="6470" y="10121"/>
                </a:lnTo>
                <a:lnTo>
                  <a:pt x="1612" y="10121"/>
                </a:lnTo>
                <a:cubicBezTo>
                  <a:pt x="1168" y="10121"/>
                  <a:pt x="805" y="9759"/>
                  <a:pt x="805" y="9315"/>
                </a:cubicBezTo>
                <a:lnTo>
                  <a:pt x="805" y="8510"/>
                </a:lnTo>
                <a:close/>
                <a:moveTo>
                  <a:pt x="12940" y="8510"/>
                </a:moveTo>
                <a:lnTo>
                  <a:pt x="12940" y="9315"/>
                </a:lnTo>
                <a:cubicBezTo>
                  <a:pt x="12940" y="9759"/>
                  <a:pt x="12579" y="10121"/>
                  <a:pt x="12135" y="10121"/>
                </a:cubicBezTo>
                <a:lnTo>
                  <a:pt x="7275" y="10121"/>
                </a:lnTo>
                <a:lnTo>
                  <a:pt x="7275" y="8510"/>
                </a:lnTo>
                <a:close/>
                <a:moveTo>
                  <a:pt x="1611" y="1"/>
                </a:moveTo>
                <a:cubicBezTo>
                  <a:pt x="723" y="1"/>
                  <a:pt x="0" y="723"/>
                  <a:pt x="0" y="1611"/>
                </a:cubicBezTo>
                <a:lnTo>
                  <a:pt x="0" y="9315"/>
                </a:lnTo>
                <a:cubicBezTo>
                  <a:pt x="0" y="10204"/>
                  <a:pt x="723" y="10926"/>
                  <a:pt x="1611" y="10926"/>
                </a:cubicBezTo>
                <a:lnTo>
                  <a:pt x="12135" y="10926"/>
                </a:lnTo>
                <a:cubicBezTo>
                  <a:pt x="13023" y="10926"/>
                  <a:pt x="13745" y="10204"/>
                  <a:pt x="13745" y="9315"/>
                </a:cubicBezTo>
                <a:lnTo>
                  <a:pt x="13745" y="1611"/>
                </a:lnTo>
                <a:cubicBezTo>
                  <a:pt x="13745" y="723"/>
                  <a:pt x="13023" y="1"/>
                  <a:pt x="121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42"/>
          <p:cNvGrpSpPr/>
          <p:nvPr/>
        </p:nvGrpSpPr>
        <p:grpSpPr>
          <a:xfrm>
            <a:off x="6168923" y="2275373"/>
            <a:ext cx="310017" cy="376098"/>
            <a:chOff x="6437261" y="1402448"/>
            <a:chExt cx="310017" cy="376098"/>
          </a:xfrm>
        </p:grpSpPr>
        <p:sp>
          <p:nvSpPr>
            <p:cNvPr id="1096" name="Google Shape;1096;p42"/>
            <p:cNvSpPr/>
            <p:nvPr/>
          </p:nvSpPr>
          <p:spPr>
            <a:xfrm>
              <a:off x="6437261" y="1402448"/>
              <a:ext cx="310017" cy="376098"/>
            </a:xfrm>
            <a:custGeom>
              <a:avLst/>
              <a:gdLst/>
              <a:ahLst/>
              <a:cxnLst/>
              <a:rect l="l" t="t" r="r" b="b"/>
              <a:pathLst>
                <a:path w="11330" h="13745" extrusionOk="0">
                  <a:moveTo>
                    <a:pt x="10523" y="806"/>
                  </a:moveTo>
                  <a:lnTo>
                    <a:pt x="10523" y="9101"/>
                  </a:lnTo>
                  <a:lnTo>
                    <a:pt x="10524" y="9101"/>
                  </a:lnTo>
                  <a:lnTo>
                    <a:pt x="9366" y="9872"/>
                  </a:lnTo>
                  <a:lnTo>
                    <a:pt x="9230" y="10415"/>
                  </a:lnTo>
                  <a:lnTo>
                    <a:pt x="9227" y="10414"/>
                  </a:lnTo>
                  <a:cubicBezTo>
                    <a:pt x="9092" y="10953"/>
                    <a:pt x="8610" y="11329"/>
                    <a:pt x="8055" y="11329"/>
                  </a:cubicBezTo>
                  <a:lnTo>
                    <a:pt x="3274" y="11329"/>
                  </a:lnTo>
                  <a:cubicBezTo>
                    <a:pt x="2719" y="11329"/>
                    <a:pt x="2237" y="10953"/>
                    <a:pt x="2102" y="10414"/>
                  </a:cubicBezTo>
                  <a:lnTo>
                    <a:pt x="2099" y="10415"/>
                  </a:lnTo>
                  <a:lnTo>
                    <a:pt x="1964" y="9872"/>
                  </a:lnTo>
                  <a:lnTo>
                    <a:pt x="806" y="9101"/>
                  </a:lnTo>
                  <a:lnTo>
                    <a:pt x="806" y="806"/>
                  </a:lnTo>
                  <a:close/>
                  <a:moveTo>
                    <a:pt x="2490" y="11977"/>
                  </a:moveTo>
                  <a:cubicBezTo>
                    <a:pt x="2733" y="12078"/>
                    <a:pt x="2997" y="12135"/>
                    <a:pt x="3274" y="12135"/>
                  </a:cubicBezTo>
                  <a:lnTo>
                    <a:pt x="8055" y="12135"/>
                  </a:lnTo>
                  <a:cubicBezTo>
                    <a:pt x="8332" y="12135"/>
                    <a:pt x="8597" y="12078"/>
                    <a:pt x="8839" y="11977"/>
                  </a:cubicBezTo>
                  <a:lnTo>
                    <a:pt x="8839" y="11977"/>
                  </a:lnTo>
                  <a:lnTo>
                    <a:pt x="8828" y="12026"/>
                  </a:lnTo>
                  <a:cubicBezTo>
                    <a:pt x="8693" y="12564"/>
                    <a:pt x="8211" y="12939"/>
                    <a:pt x="7656" y="12939"/>
                  </a:cubicBezTo>
                  <a:lnTo>
                    <a:pt x="3675" y="12939"/>
                  </a:lnTo>
                  <a:cubicBezTo>
                    <a:pt x="3120" y="12939"/>
                    <a:pt x="2638" y="12564"/>
                    <a:pt x="2503" y="12024"/>
                  </a:cubicBezTo>
                  <a:lnTo>
                    <a:pt x="2490" y="11977"/>
                  </a:lnTo>
                  <a:close/>
                  <a:moveTo>
                    <a:pt x="1" y="1"/>
                  </a:moveTo>
                  <a:lnTo>
                    <a:pt x="1" y="9531"/>
                  </a:lnTo>
                  <a:lnTo>
                    <a:pt x="1259" y="10370"/>
                  </a:lnTo>
                  <a:lnTo>
                    <a:pt x="1721" y="12220"/>
                  </a:lnTo>
                  <a:cubicBezTo>
                    <a:pt x="1946" y="13118"/>
                    <a:pt x="2749" y="13745"/>
                    <a:pt x="3675" y="13745"/>
                  </a:cubicBezTo>
                  <a:lnTo>
                    <a:pt x="7656" y="13745"/>
                  </a:lnTo>
                  <a:cubicBezTo>
                    <a:pt x="8582" y="13745"/>
                    <a:pt x="9384" y="13118"/>
                    <a:pt x="9609" y="12220"/>
                  </a:cubicBezTo>
                  <a:lnTo>
                    <a:pt x="10072" y="10370"/>
                  </a:lnTo>
                  <a:lnTo>
                    <a:pt x="11330" y="9531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481342" y="1446529"/>
              <a:ext cx="221855" cy="221883"/>
            </a:xfrm>
            <a:custGeom>
              <a:avLst/>
              <a:gdLst/>
              <a:ahLst/>
              <a:cxnLst/>
              <a:rect l="l" t="t" r="r" b="b"/>
              <a:pathLst>
                <a:path w="8108" h="8109" extrusionOk="0">
                  <a:moveTo>
                    <a:pt x="4054" y="806"/>
                  </a:moveTo>
                  <a:cubicBezTo>
                    <a:pt x="5845" y="806"/>
                    <a:pt x="7303" y="2264"/>
                    <a:pt x="7303" y="4054"/>
                  </a:cubicBezTo>
                  <a:cubicBezTo>
                    <a:pt x="7303" y="5845"/>
                    <a:pt x="5845" y="7303"/>
                    <a:pt x="4054" y="7303"/>
                  </a:cubicBezTo>
                  <a:cubicBezTo>
                    <a:pt x="2264" y="7303"/>
                    <a:pt x="806" y="5845"/>
                    <a:pt x="806" y="4054"/>
                  </a:cubicBezTo>
                  <a:cubicBezTo>
                    <a:pt x="806" y="2264"/>
                    <a:pt x="2264" y="806"/>
                    <a:pt x="4054" y="806"/>
                  </a:cubicBezTo>
                  <a:close/>
                  <a:moveTo>
                    <a:pt x="4054" y="1"/>
                  </a:moveTo>
                  <a:cubicBezTo>
                    <a:pt x="1819" y="1"/>
                    <a:pt x="1" y="1818"/>
                    <a:pt x="1" y="4054"/>
                  </a:cubicBezTo>
                  <a:cubicBezTo>
                    <a:pt x="1" y="6289"/>
                    <a:pt x="1819" y="8108"/>
                    <a:pt x="4054" y="8108"/>
                  </a:cubicBezTo>
                  <a:cubicBezTo>
                    <a:pt x="6289" y="8108"/>
                    <a:pt x="8108" y="6289"/>
                    <a:pt x="8108" y="4054"/>
                  </a:cubicBezTo>
                  <a:cubicBezTo>
                    <a:pt x="8108" y="1818"/>
                    <a:pt x="6289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525423" y="1490610"/>
              <a:ext cx="133721" cy="133721"/>
            </a:xfrm>
            <a:custGeom>
              <a:avLst/>
              <a:gdLst/>
              <a:ahLst/>
              <a:cxnLst/>
              <a:rect l="l" t="t" r="r" b="b"/>
              <a:pathLst>
                <a:path w="4887" h="4887" extrusionOk="0">
                  <a:moveTo>
                    <a:pt x="2443" y="806"/>
                  </a:moveTo>
                  <a:cubicBezTo>
                    <a:pt x="3346" y="806"/>
                    <a:pt x="4081" y="1540"/>
                    <a:pt x="4081" y="2443"/>
                  </a:cubicBezTo>
                  <a:cubicBezTo>
                    <a:pt x="4081" y="3346"/>
                    <a:pt x="3346" y="4081"/>
                    <a:pt x="2443" y="4081"/>
                  </a:cubicBezTo>
                  <a:cubicBezTo>
                    <a:pt x="1539" y="4081"/>
                    <a:pt x="806" y="3346"/>
                    <a:pt x="806" y="2443"/>
                  </a:cubicBezTo>
                  <a:cubicBezTo>
                    <a:pt x="806" y="1540"/>
                    <a:pt x="1539" y="806"/>
                    <a:pt x="2443" y="806"/>
                  </a:cubicBezTo>
                  <a:close/>
                  <a:moveTo>
                    <a:pt x="2443" y="1"/>
                  </a:moveTo>
                  <a:cubicBezTo>
                    <a:pt x="1095" y="1"/>
                    <a:pt x="0" y="1097"/>
                    <a:pt x="0" y="2443"/>
                  </a:cubicBezTo>
                  <a:cubicBezTo>
                    <a:pt x="0" y="3790"/>
                    <a:pt x="1095" y="4886"/>
                    <a:pt x="2443" y="4886"/>
                  </a:cubicBezTo>
                  <a:cubicBezTo>
                    <a:pt x="3790" y="4886"/>
                    <a:pt x="4886" y="3790"/>
                    <a:pt x="4886" y="2443"/>
                  </a:cubicBezTo>
                  <a:cubicBezTo>
                    <a:pt x="4886" y="1096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/>
          <p:nvPr/>
        </p:nvSpPr>
        <p:spPr>
          <a:xfrm>
            <a:off x="5670911" y="1446898"/>
            <a:ext cx="376098" cy="376098"/>
          </a:xfrm>
          <a:custGeom>
            <a:avLst/>
            <a:gdLst/>
            <a:ahLst/>
            <a:cxnLst/>
            <a:rect l="l" t="t" r="r" b="b"/>
            <a:pathLst>
              <a:path w="13745" h="13745" extrusionOk="0">
                <a:moveTo>
                  <a:pt x="7276" y="806"/>
                </a:moveTo>
                <a:lnTo>
                  <a:pt x="7276" y="1612"/>
                </a:lnTo>
                <a:lnTo>
                  <a:pt x="6470" y="1612"/>
                </a:lnTo>
                <a:lnTo>
                  <a:pt x="6470" y="806"/>
                </a:lnTo>
                <a:close/>
                <a:moveTo>
                  <a:pt x="8081" y="2417"/>
                </a:moveTo>
                <a:lnTo>
                  <a:pt x="8081" y="8108"/>
                </a:lnTo>
                <a:lnTo>
                  <a:pt x="5665" y="8108"/>
                </a:lnTo>
                <a:lnTo>
                  <a:pt x="5665" y="4666"/>
                </a:lnTo>
                <a:lnTo>
                  <a:pt x="5096" y="4097"/>
                </a:lnTo>
                <a:cubicBezTo>
                  <a:pt x="4942" y="3945"/>
                  <a:pt x="4859" y="3743"/>
                  <a:pt x="4859" y="3528"/>
                </a:cubicBezTo>
                <a:lnTo>
                  <a:pt x="4859" y="2417"/>
                </a:lnTo>
                <a:close/>
                <a:moveTo>
                  <a:pt x="7276" y="8914"/>
                </a:moveTo>
                <a:lnTo>
                  <a:pt x="7276" y="9719"/>
                </a:lnTo>
                <a:lnTo>
                  <a:pt x="6470" y="9719"/>
                </a:lnTo>
                <a:lnTo>
                  <a:pt x="6470" y="8914"/>
                </a:lnTo>
                <a:close/>
                <a:moveTo>
                  <a:pt x="11483" y="10523"/>
                </a:moveTo>
                <a:lnTo>
                  <a:pt x="11885" y="11330"/>
                </a:lnTo>
                <a:lnTo>
                  <a:pt x="1860" y="11330"/>
                </a:lnTo>
                <a:lnTo>
                  <a:pt x="2262" y="10523"/>
                </a:lnTo>
                <a:close/>
                <a:moveTo>
                  <a:pt x="4479" y="12134"/>
                </a:moveTo>
                <a:lnTo>
                  <a:pt x="4157" y="12939"/>
                </a:lnTo>
                <a:lnTo>
                  <a:pt x="806" y="12939"/>
                </a:lnTo>
                <a:lnTo>
                  <a:pt x="806" y="12134"/>
                </a:lnTo>
                <a:close/>
                <a:moveTo>
                  <a:pt x="8399" y="12134"/>
                </a:moveTo>
                <a:lnTo>
                  <a:pt x="8721" y="12939"/>
                </a:lnTo>
                <a:lnTo>
                  <a:pt x="5024" y="12939"/>
                </a:lnTo>
                <a:lnTo>
                  <a:pt x="5346" y="12134"/>
                </a:lnTo>
                <a:close/>
                <a:moveTo>
                  <a:pt x="12939" y="12134"/>
                </a:moveTo>
                <a:lnTo>
                  <a:pt x="12939" y="12939"/>
                </a:lnTo>
                <a:lnTo>
                  <a:pt x="9588" y="12939"/>
                </a:lnTo>
                <a:lnTo>
                  <a:pt x="9266" y="12134"/>
                </a:lnTo>
                <a:close/>
                <a:moveTo>
                  <a:pt x="5665" y="1"/>
                </a:moveTo>
                <a:lnTo>
                  <a:pt x="5665" y="1612"/>
                </a:lnTo>
                <a:lnTo>
                  <a:pt x="4054" y="1612"/>
                </a:lnTo>
                <a:lnTo>
                  <a:pt x="4054" y="3528"/>
                </a:lnTo>
                <a:cubicBezTo>
                  <a:pt x="4054" y="3958"/>
                  <a:pt x="4221" y="4362"/>
                  <a:pt x="4525" y="4666"/>
                </a:cubicBezTo>
                <a:lnTo>
                  <a:pt x="4859" y="4999"/>
                </a:lnTo>
                <a:lnTo>
                  <a:pt x="4859" y="8912"/>
                </a:lnTo>
                <a:lnTo>
                  <a:pt x="5665" y="8912"/>
                </a:lnTo>
                <a:lnTo>
                  <a:pt x="5665" y="9718"/>
                </a:lnTo>
                <a:lnTo>
                  <a:pt x="1764" y="9718"/>
                </a:lnTo>
                <a:lnTo>
                  <a:pt x="959" y="11329"/>
                </a:lnTo>
                <a:lnTo>
                  <a:pt x="0" y="11329"/>
                </a:lnTo>
                <a:lnTo>
                  <a:pt x="0" y="13745"/>
                </a:lnTo>
                <a:lnTo>
                  <a:pt x="13744" y="13745"/>
                </a:lnTo>
                <a:lnTo>
                  <a:pt x="13744" y="11329"/>
                </a:lnTo>
                <a:lnTo>
                  <a:pt x="12786" y="11329"/>
                </a:lnTo>
                <a:lnTo>
                  <a:pt x="11980" y="9719"/>
                </a:lnTo>
                <a:lnTo>
                  <a:pt x="8080" y="9719"/>
                </a:lnTo>
                <a:lnTo>
                  <a:pt x="8080" y="8914"/>
                </a:lnTo>
                <a:lnTo>
                  <a:pt x="8885" y="8914"/>
                </a:lnTo>
                <a:lnTo>
                  <a:pt x="8885" y="1612"/>
                </a:lnTo>
                <a:lnTo>
                  <a:pt x="8080" y="1612"/>
                </a:lnTo>
                <a:lnTo>
                  <a:pt x="80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42"/>
          <p:cNvSpPr/>
          <p:nvPr/>
        </p:nvSpPr>
        <p:spPr>
          <a:xfrm>
            <a:off x="42620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2"/>
          <p:cNvSpPr/>
          <p:nvPr/>
        </p:nvSpPr>
        <p:spPr>
          <a:xfrm>
            <a:off x="3857350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42"/>
          <p:cNvCxnSpPr>
            <a:stCxn id="1101" idx="6"/>
            <a:endCxn id="1100" idx="0"/>
          </p:cNvCxnSpPr>
          <p:nvPr/>
        </p:nvCxnSpPr>
        <p:spPr>
          <a:xfrm>
            <a:off x="3965050" y="1640775"/>
            <a:ext cx="351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42"/>
          <p:cNvSpPr/>
          <p:nvPr/>
        </p:nvSpPr>
        <p:spPr>
          <a:xfrm>
            <a:off x="4787262" y="2410150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5177091" y="158692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5" name="Google Shape;1105;p42"/>
          <p:cNvCxnSpPr>
            <a:stCxn id="1104" idx="2"/>
            <a:endCxn id="1103" idx="0"/>
          </p:cNvCxnSpPr>
          <p:nvPr/>
        </p:nvCxnSpPr>
        <p:spPr>
          <a:xfrm flipH="1">
            <a:off x="4841091" y="1640775"/>
            <a:ext cx="336000" cy="769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6" name="Google Shape;1106;p42"/>
          <p:cNvSpPr/>
          <p:nvPr/>
        </p:nvSpPr>
        <p:spPr>
          <a:xfrm>
            <a:off x="42620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2"/>
          <p:cNvSpPr/>
          <p:nvPr/>
        </p:nvSpPr>
        <p:spPr>
          <a:xfrm>
            <a:off x="4787262" y="3223493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2"/>
          <p:cNvSpPr/>
          <p:nvPr/>
        </p:nvSpPr>
        <p:spPr>
          <a:xfrm>
            <a:off x="4076886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4076886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4950771" y="262170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2"/>
          <p:cNvSpPr/>
          <p:nvPr/>
        </p:nvSpPr>
        <p:spPr>
          <a:xfrm>
            <a:off x="4950771" y="3022349"/>
            <a:ext cx="107700" cy="107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2"/>
          <p:cNvSpPr/>
          <p:nvPr/>
        </p:nvSpPr>
        <p:spPr>
          <a:xfrm>
            <a:off x="3859875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2"/>
          <p:cNvSpPr/>
          <p:nvPr/>
        </p:nvSpPr>
        <p:spPr>
          <a:xfrm>
            <a:off x="5179616" y="3299488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2"/>
          <p:cNvSpPr/>
          <p:nvPr/>
        </p:nvSpPr>
        <p:spPr>
          <a:xfrm>
            <a:off x="3371876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2"/>
          <p:cNvSpPr/>
          <p:nvPr/>
        </p:nvSpPr>
        <p:spPr>
          <a:xfrm>
            <a:off x="5663704" y="2378775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6" name="Google Shape;1116;p42"/>
          <p:cNvCxnSpPr>
            <a:stCxn id="1108" idx="2"/>
            <a:endCxn id="1114" idx="6"/>
          </p:cNvCxnSpPr>
          <p:nvPr/>
        </p:nvCxnSpPr>
        <p:spPr>
          <a:xfrm rot="10800000">
            <a:off x="3479586" y="2432559"/>
            <a:ext cx="597300" cy="243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42"/>
          <p:cNvCxnSpPr>
            <a:stCxn id="1110" idx="6"/>
            <a:endCxn id="1115" idx="2"/>
          </p:cNvCxnSpPr>
          <p:nvPr/>
        </p:nvCxnSpPr>
        <p:spPr>
          <a:xfrm rot="10800000" flipH="1">
            <a:off x="5058471" y="2432559"/>
            <a:ext cx="605100" cy="2430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8" name="Google Shape;1118;p42"/>
          <p:cNvSpPr/>
          <p:nvPr/>
        </p:nvSpPr>
        <p:spPr>
          <a:xfrm>
            <a:off x="3371876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2"/>
          <p:cNvSpPr/>
          <p:nvPr/>
        </p:nvSpPr>
        <p:spPr>
          <a:xfrm>
            <a:off x="5663704" y="4080792"/>
            <a:ext cx="107700" cy="10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0" name="Google Shape;1120;p42"/>
          <p:cNvCxnSpPr>
            <a:stCxn id="1118" idx="6"/>
            <a:endCxn id="1106" idx="4"/>
          </p:cNvCxnSpPr>
          <p:nvPr/>
        </p:nvCxnSpPr>
        <p:spPr>
          <a:xfrm rot="10800000" flipH="1">
            <a:off x="3479576" y="3331242"/>
            <a:ext cx="836400" cy="80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42"/>
          <p:cNvCxnSpPr>
            <a:stCxn id="1107" idx="4"/>
            <a:endCxn id="1119" idx="2"/>
          </p:cNvCxnSpPr>
          <p:nvPr/>
        </p:nvCxnSpPr>
        <p:spPr>
          <a:xfrm rot="-5400000" flipH="1">
            <a:off x="4850712" y="3321593"/>
            <a:ext cx="803400" cy="82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42"/>
          <p:cNvCxnSpPr>
            <a:stCxn id="1112" idx="6"/>
            <a:endCxn id="1109" idx="2"/>
          </p:cNvCxnSpPr>
          <p:nvPr/>
        </p:nvCxnSpPr>
        <p:spPr>
          <a:xfrm rot="10800000" flipH="1">
            <a:off x="3967575" y="3076138"/>
            <a:ext cx="109200" cy="277200"/>
          </a:xfrm>
          <a:prstGeom prst="bentConnector3">
            <a:avLst>
              <a:gd name="adj1" fmla="val 50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42"/>
          <p:cNvCxnSpPr>
            <a:stCxn id="1113" idx="2"/>
            <a:endCxn id="1111" idx="6"/>
          </p:cNvCxnSpPr>
          <p:nvPr/>
        </p:nvCxnSpPr>
        <p:spPr>
          <a:xfrm rot="10800000">
            <a:off x="5058416" y="3076138"/>
            <a:ext cx="121200" cy="2772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63539D-C224-5B9D-A12A-AE64AF194A0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Worker Diagrams: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65258-E51D-4378-5BAF-43CAFE82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3" y="1565531"/>
            <a:ext cx="3997000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0F094-6808-78B1-8B50-570D405E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37" y="1565531"/>
            <a:ext cx="3997000" cy="339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AAADAF-2936-7AFA-97ED-8819BF514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10" y="1565531"/>
            <a:ext cx="485198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3;p41">
            <a:extLst>
              <a:ext uri="{FF2B5EF4-FFF2-40B4-BE49-F238E27FC236}">
                <a16:creationId xmlns:a16="http://schemas.microsoft.com/office/drawing/2014/main" id="{74112DA7-29D6-D8AA-B875-7A3BAF85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2323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Common Pages Diagrams: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3F6B8-17D4-A5D5-9D84-5C79D7D3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38" y="1327963"/>
            <a:ext cx="4152923" cy="368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A51C3-DC80-57AF-A457-0FCC2EAE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38" y="1338149"/>
            <a:ext cx="4152923" cy="3676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CB122-89BD-1D43-D6E1-68509BB1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38" y="1338148"/>
            <a:ext cx="4152922" cy="36767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31ABE9-92C5-AB02-D5C9-D0816B3DB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38" y="1327962"/>
            <a:ext cx="4152922" cy="36868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1A904F-8D6A-8185-E333-3AF190CD9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38" y="1338147"/>
            <a:ext cx="4152922" cy="36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 diagram: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20839-D71C-A927-6B5A-D9097CEE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" t="5911" r="14423" b="2168"/>
          <a:stretch/>
        </p:blipFill>
        <p:spPr bwMode="auto">
          <a:xfrm>
            <a:off x="1046603" y="1244907"/>
            <a:ext cx="7050794" cy="3727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9" name="Google Shape;923;p41">
            <a:extLst>
              <a:ext uri="{FF2B5EF4-FFF2-40B4-BE49-F238E27FC236}">
                <a16:creationId xmlns:a16="http://schemas.microsoft.com/office/drawing/2014/main" id="{83623664-6C0F-6D5F-9E87-2B34929ECF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64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6DF78-5CFE-A7F3-19C6-908206C12AEE}"/>
              </a:ext>
            </a:extLst>
          </p:cNvPr>
          <p:cNvSpPr txBox="1"/>
          <p:nvPr/>
        </p:nvSpPr>
        <p:spPr>
          <a:xfrm>
            <a:off x="3277626" y="850909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 diagram: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F0AF7-891E-5DA3-1D7D-0E96F0CA784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0C61F-DBDE-7CF4-22D3-46219F5EF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7" y="1259096"/>
            <a:ext cx="6372225" cy="3846830"/>
          </a:xfrm>
          <a:prstGeom prst="rect">
            <a:avLst/>
          </a:prstGeom>
        </p:spPr>
      </p:pic>
      <p:sp>
        <p:nvSpPr>
          <p:cNvPr id="9" name="Google Shape;923;p41">
            <a:extLst>
              <a:ext uri="{FF2B5EF4-FFF2-40B4-BE49-F238E27FC236}">
                <a16:creationId xmlns:a16="http://schemas.microsoft.com/office/drawing/2014/main" id="{D110474F-86FA-CC15-5D01-CCC3AE2A94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42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Future Work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0" y="2911500"/>
            <a:ext cx="1451531" cy="1284550"/>
            <a:chOff x="1566490" y="2911500"/>
            <a:chExt cx="1451531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0" y="3380650"/>
              <a:ext cx="1451531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Demonstration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06F01-3BBA-36F0-17DD-521A9996E97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17</a:t>
            </a:r>
          </a:p>
        </p:txBody>
      </p:sp>
      <p:sp>
        <p:nvSpPr>
          <p:cNvPr id="93" name="Google Shape;923;p41">
            <a:extLst>
              <a:ext uri="{FF2B5EF4-FFF2-40B4-BE49-F238E27FC236}">
                <a16:creationId xmlns:a16="http://schemas.microsoft.com/office/drawing/2014/main" id="{DD4489B2-67F7-B53E-E1B8-7FAD4107B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70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526;p47">
            <a:extLst>
              <a:ext uri="{FF2B5EF4-FFF2-40B4-BE49-F238E27FC236}">
                <a16:creationId xmlns:a16="http://schemas.microsoft.com/office/drawing/2014/main" id="{8E066FDC-803B-5266-2342-8FC21CDF8BEA}"/>
              </a:ext>
            </a:extLst>
          </p:cNvPr>
          <p:cNvSpPr txBox="1"/>
          <p:nvPr/>
        </p:nvSpPr>
        <p:spPr>
          <a:xfrm>
            <a:off x="26253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MySQL DB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5" name="Google Shape;1526;p47">
            <a:extLst>
              <a:ext uri="{FF2B5EF4-FFF2-40B4-BE49-F238E27FC236}">
                <a16:creationId xmlns:a16="http://schemas.microsoft.com/office/drawing/2014/main" id="{391CBFD4-B867-B7C8-E05D-24A6C98D252C}"/>
              </a:ext>
            </a:extLst>
          </p:cNvPr>
          <p:cNvSpPr txBox="1"/>
          <p:nvPr/>
        </p:nvSpPr>
        <p:spPr>
          <a:xfrm>
            <a:off x="227420" y="32810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Xampp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Google Shape;1526;p47">
            <a:extLst>
              <a:ext uri="{FF2B5EF4-FFF2-40B4-BE49-F238E27FC236}">
                <a16:creationId xmlns:a16="http://schemas.microsoft.com/office/drawing/2014/main" id="{15E6DEAA-2712-4106-8AD7-D7B508C9D193}"/>
              </a:ext>
            </a:extLst>
          </p:cNvPr>
          <p:cNvSpPr txBox="1"/>
          <p:nvPr/>
        </p:nvSpPr>
        <p:spPr>
          <a:xfrm>
            <a:off x="199976" y="1706453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XML</a:t>
            </a: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5" name="Google Shape;1445;p47"/>
          <p:cNvSpPr/>
          <p:nvPr/>
        </p:nvSpPr>
        <p:spPr>
          <a:xfrm>
            <a:off x="2644654" y="3346622"/>
            <a:ext cx="3376800" cy="672600"/>
          </a:xfrm>
          <a:prstGeom prst="trapezoid">
            <a:avLst>
              <a:gd name="adj" fmla="val 51832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3034054" y="2601493"/>
            <a:ext cx="2598000" cy="672600"/>
          </a:xfrm>
          <a:prstGeom prst="trapezoid">
            <a:avLst>
              <a:gd name="adj" fmla="val 53246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3438352" y="1841661"/>
            <a:ext cx="1807500" cy="672600"/>
          </a:xfrm>
          <a:prstGeom prst="trapezoid">
            <a:avLst>
              <a:gd name="adj" fmla="val 5811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3888225" y="956818"/>
            <a:ext cx="911700" cy="807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9" name="Google Shape;1449;p47"/>
          <p:cNvGrpSpPr/>
          <p:nvPr/>
        </p:nvGrpSpPr>
        <p:grpSpPr>
          <a:xfrm>
            <a:off x="6445141" y="1173984"/>
            <a:ext cx="517270" cy="585083"/>
            <a:chOff x="4455375" y="1262489"/>
            <a:chExt cx="707102" cy="705137"/>
          </a:xfrm>
        </p:grpSpPr>
        <p:grpSp>
          <p:nvGrpSpPr>
            <p:cNvPr id="1450" name="Google Shape;1450;p47"/>
            <p:cNvGrpSpPr/>
            <p:nvPr/>
          </p:nvGrpSpPr>
          <p:grpSpPr>
            <a:xfrm>
              <a:off x="4455445" y="1262489"/>
              <a:ext cx="707032" cy="705137"/>
              <a:chOff x="3143340" y="1371133"/>
              <a:chExt cx="942960" cy="940433"/>
            </a:xfrm>
          </p:grpSpPr>
          <p:grpSp>
            <p:nvGrpSpPr>
              <p:cNvPr id="1451" name="Google Shape;1451;p47"/>
              <p:cNvGrpSpPr/>
              <p:nvPr/>
            </p:nvGrpSpPr>
            <p:grpSpPr>
              <a:xfrm>
                <a:off x="3143340" y="1371133"/>
                <a:ext cx="940433" cy="940433"/>
                <a:chOff x="1388550" y="311574"/>
                <a:chExt cx="1099794" cy="1099794"/>
              </a:xfrm>
            </p:grpSpPr>
            <p:sp>
              <p:nvSpPr>
                <p:cNvPr id="1452" name="Google Shape;1452;p47"/>
                <p:cNvSpPr/>
                <p:nvPr/>
              </p:nvSpPr>
              <p:spPr>
                <a:xfrm>
                  <a:off x="1388550" y="311574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3" name="Google Shape;1453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4" name="Google Shape;1454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5" name="Google Shape;1455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6" name="Google Shape;1456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2" name="Google Shape;1462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47"/>
            <p:cNvSpPr txBox="1"/>
            <p:nvPr/>
          </p:nvSpPr>
          <p:spPr>
            <a:xfrm flipH="1">
              <a:off x="4455375" y="14330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67" name="Google Shape;1467;p47"/>
          <p:cNvGrpSpPr/>
          <p:nvPr/>
        </p:nvGrpSpPr>
        <p:grpSpPr>
          <a:xfrm>
            <a:off x="6444176" y="1851244"/>
            <a:ext cx="552316" cy="685383"/>
            <a:chOff x="4455375" y="2141526"/>
            <a:chExt cx="707102" cy="705137"/>
          </a:xfrm>
        </p:grpSpPr>
        <p:grpSp>
          <p:nvGrpSpPr>
            <p:cNvPr id="1468" name="Google Shape;1468;p47"/>
            <p:cNvGrpSpPr/>
            <p:nvPr/>
          </p:nvGrpSpPr>
          <p:grpSpPr>
            <a:xfrm>
              <a:off x="4455445" y="2141526"/>
              <a:ext cx="707032" cy="705137"/>
              <a:chOff x="3143340" y="1371133"/>
              <a:chExt cx="942960" cy="940433"/>
            </a:xfrm>
          </p:grpSpPr>
          <p:grpSp>
            <p:nvGrpSpPr>
              <p:cNvPr id="1469" name="Google Shape;1469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470" name="Google Shape;1470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0" name="Google Shape;1480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4" name="Google Shape;1484;p47"/>
            <p:cNvSpPr txBox="1"/>
            <p:nvPr/>
          </p:nvSpPr>
          <p:spPr>
            <a:xfrm flipH="1">
              <a:off x="4455375" y="23121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485" name="Google Shape;1485;p47"/>
          <p:cNvGrpSpPr/>
          <p:nvPr/>
        </p:nvGrpSpPr>
        <p:grpSpPr>
          <a:xfrm>
            <a:off x="1017311" y="1538107"/>
            <a:ext cx="482569" cy="576915"/>
            <a:chOff x="4455374" y="3007876"/>
            <a:chExt cx="707103" cy="705137"/>
          </a:xfrm>
        </p:grpSpPr>
        <p:grpSp>
          <p:nvGrpSpPr>
            <p:cNvPr id="1486" name="Google Shape;1486;p47"/>
            <p:cNvGrpSpPr/>
            <p:nvPr/>
          </p:nvGrpSpPr>
          <p:grpSpPr>
            <a:xfrm>
              <a:off x="4455445" y="3007876"/>
              <a:ext cx="707032" cy="705137"/>
              <a:chOff x="3143340" y="1354195"/>
              <a:chExt cx="942960" cy="940433"/>
            </a:xfrm>
          </p:grpSpPr>
          <p:grpSp>
            <p:nvGrpSpPr>
              <p:cNvPr id="1487" name="Google Shape;1487;p47"/>
              <p:cNvGrpSpPr/>
              <p:nvPr/>
            </p:nvGrpSpPr>
            <p:grpSpPr>
              <a:xfrm>
                <a:off x="3143340" y="1354195"/>
                <a:ext cx="940433" cy="940433"/>
                <a:chOff x="1388550" y="291767"/>
                <a:chExt cx="1099794" cy="1099794"/>
              </a:xfrm>
            </p:grpSpPr>
            <p:sp>
              <p:nvSpPr>
                <p:cNvPr id="1488" name="Google Shape;1488;p47"/>
                <p:cNvSpPr/>
                <p:nvPr/>
              </p:nvSpPr>
              <p:spPr>
                <a:xfrm>
                  <a:off x="1388550" y="291767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8" name="Google Shape;1498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31435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2" name="Google Shape;1502;p47"/>
            <p:cNvSpPr txBox="1"/>
            <p:nvPr/>
          </p:nvSpPr>
          <p:spPr>
            <a:xfrm flipH="1">
              <a:off x="4455374" y="3178497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03" name="Google Shape;1503;p47"/>
          <p:cNvGrpSpPr/>
          <p:nvPr/>
        </p:nvGrpSpPr>
        <p:grpSpPr>
          <a:xfrm>
            <a:off x="6428731" y="2603059"/>
            <a:ext cx="584664" cy="710224"/>
            <a:chOff x="4455375" y="3897446"/>
            <a:chExt cx="707102" cy="705137"/>
          </a:xfrm>
        </p:grpSpPr>
        <p:grpSp>
          <p:nvGrpSpPr>
            <p:cNvPr id="1504" name="Google Shape;1504;p47"/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05" name="Google Shape;1505;p47"/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7"/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7"/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7"/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47"/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7"/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7"/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7"/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6" name="Google Shape;1516;p47"/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0" name="Google Shape;1520;p47"/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523" name="Google Shape;1523;p47"/>
          <p:cNvSpPr txBox="1"/>
          <p:nvPr/>
        </p:nvSpPr>
        <p:spPr>
          <a:xfrm>
            <a:off x="7091049" y="1184646"/>
            <a:ext cx="1021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HTML5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26" name="Google Shape;1526;p47"/>
          <p:cNvSpPr txBox="1"/>
          <p:nvPr/>
        </p:nvSpPr>
        <p:spPr>
          <a:xfrm>
            <a:off x="7142124" y="1873649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Css 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533" name="Google Shape;1533;p47"/>
          <p:cNvCxnSpPr>
            <a:cxnSpLocks/>
            <a:stCxn id="1448" idx="5"/>
            <a:endCxn id="1466" idx="3"/>
          </p:cNvCxnSpPr>
          <p:nvPr/>
        </p:nvCxnSpPr>
        <p:spPr>
          <a:xfrm>
            <a:off x="4572000" y="1360468"/>
            <a:ext cx="1873141" cy="1060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4" name="Google Shape;1534;p47"/>
          <p:cNvCxnSpPr>
            <a:stCxn id="1447" idx="3"/>
            <a:endCxn id="1484" idx="3"/>
          </p:cNvCxnSpPr>
          <p:nvPr/>
        </p:nvCxnSpPr>
        <p:spPr>
          <a:xfrm>
            <a:off x="5050398" y="2177961"/>
            <a:ext cx="1393778" cy="15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47"/>
          <p:cNvCxnSpPr>
            <a:cxnSpLocks/>
            <a:stCxn id="1446" idx="3"/>
            <a:endCxn id="1520" idx="3"/>
          </p:cNvCxnSpPr>
          <p:nvPr/>
        </p:nvCxnSpPr>
        <p:spPr>
          <a:xfrm>
            <a:off x="5452988" y="2937793"/>
            <a:ext cx="975743" cy="225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 descr="C:\Users\smart\Desktop\senior\REPORT\html.png">
            <a:extLst>
              <a:ext uri="{FF2B5EF4-FFF2-40B4-BE49-F238E27FC236}">
                <a16:creationId xmlns:a16="http://schemas.microsoft.com/office/drawing/2014/main" id="{34ACC446-F05A-016F-441D-9A87F8D6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21" y="1311047"/>
            <a:ext cx="403963" cy="3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smart\Desktop\senior\REPORT\javascript.png">
            <a:extLst>
              <a:ext uri="{FF2B5EF4-FFF2-40B4-BE49-F238E27FC236}">
                <a16:creationId xmlns:a16="http://schemas.microsoft.com/office/drawing/2014/main" id="{A084F031-ACFD-3F72-B361-843FE360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19" y="2608793"/>
            <a:ext cx="834380" cy="6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FADE-0254-00D3-CC9C-AAC2D70C0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54" y="1872888"/>
            <a:ext cx="587671" cy="554303"/>
          </a:xfrm>
          <a:prstGeom prst="rect">
            <a:avLst/>
          </a:prstGeom>
        </p:spPr>
      </p:pic>
      <p:pic>
        <p:nvPicPr>
          <p:cNvPr id="13" name="Picture 2" descr="C:\Users\smart\Desktop\senior\REPORT\XAMPP.png">
            <a:extLst>
              <a:ext uri="{FF2B5EF4-FFF2-40B4-BE49-F238E27FC236}">
                <a16:creationId xmlns:a16="http://schemas.microsoft.com/office/drawing/2014/main" id="{9776318C-B10C-BCB5-7DEA-2E9F80B1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064" y="3374296"/>
            <a:ext cx="729035" cy="6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445;p47">
            <a:extLst>
              <a:ext uri="{FF2B5EF4-FFF2-40B4-BE49-F238E27FC236}">
                <a16:creationId xmlns:a16="http://schemas.microsoft.com/office/drawing/2014/main" id="{85E43F39-143D-161D-B30A-67F698907634}"/>
              </a:ext>
            </a:extLst>
          </p:cNvPr>
          <p:cNvSpPr/>
          <p:nvPr/>
        </p:nvSpPr>
        <p:spPr>
          <a:xfrm>
            <a:off x="2218949" y="4119425"/>
            <a:ext cx="4209304" cy="788595"/>
          </a:xfrm>
          <a:prstGeom prst="trapezoid">
            <a:avLst>
              <a:gd name="adj" fmla="val 51832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Content Placeholder 3" descr="C:\Users\smart\Desktop\senior\REPORT\php.jpg">
            <a:extLst>
              <a:ext uri="{FF2B5EF4-FFF2-40B4-BE49-F238E27FC236}">
                <a16:creationId xmlns:a16="http://schemas.microsoft.com/office/drawing/2014/main" id="{32A3717E-D7F1-FB5E-2F85-EB6144ED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30" y="4181203"/>
            <a:ext cx="1673045" cy="5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vpstutorial.com/wp-content/uploads/2013/08/Screen-Shot-2013-08-17-at-1.55.01-PM.png">
            <a:extLst>
              <a:ext uri="{FF2B5EF4-FFF2-40B4-BE49-F238E27FC236}">
                <a16:creationId xmlns:a16="http://schemas.microsoft.com/office/drawing/2014/main" id="{0ED35279-B9AD-5A9F-0F63-642EBA6A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54" y="4210448"/>
            <a:ext cx="1354989" cy="4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820BA9-886C-E872-B8FF-44EC539B9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0196" y="1900135"/>
            <a:ext cx="485113" cy="523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5E035B-603B-3817-6AF5-53A3FE287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7527" y="3439535"/>
            <a:ext cx="698472" cy="523854"/>
          </a:xfrm>
          <a:prstGeom prst="rect">
            <a:avLst/>
          </a:prstGeom>
        </p:spPr>
      </p:pic>
      <p:cxnSp>
        <p:nvCxnSpPr>
          <p:cNvPr id="21" name="Google Shape;1534;p47">
            <a:extLst>
              <a:ext uri="{FF2B5EF4-FFF2-40B4-BE49-F238E27FC236}">
                <a16:creationId xmlns:a16="http://schemas.microsoft.com/office/drawing/2014/main" id="{712B0A28-507F-4000-6E49-B21B7FB5C772}"/>
              </a:ext>
            </a:extLst>
          </p:cNvPr>
          <p:cNvCxnSpPr>
            <a:cxnSpLocks/>
          </p:cNvCxnSpPr>
          <p:nvPr/>
        </p:nvCxnSpPr>
        <p:spPr>
          <a:xfrm>
            <a:off x="1564781" y="1826566"/>
            <a:ext cx="2082575" cy="3355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526;p47">
            <a:extLst>
              <a:ext uri="{FF2B5EF4-FFF2-40B4-BE49-F238E27FC236}">
                <a16:creationId xmlns:a16="http://schemas.microsoft.com/office/drawing/2014/main" id="{2351E3F5-1E29-27AC-661D-BD49FFAF3E4B}"/>
              </a:ext>
            </a:extLst>
          </p:cNvPr>
          <p:cNvSpPr txBox="1"/>
          <p:nvPr/>
        </p:nvSpPr>
        <p:spPr>
          <a:xfrm>
            <a:off x="7142124" y="275780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 Script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40" name="Google Shape;1503;p47">
            <a:extLst>
              <a:ext uri="{FF2B5EF4-FFF2-40B4-BE49-F238E27FC236}">
                <a16:creationId xmlns:a16="http://schemas.microsoft.com/office/drawing/2014/main" id="{563EB988-751F-6F6F-DF79-39C54B1BCA84}"/>
              </a:ext>
            </a:extLst>
          </p:cNvPr>
          <p:cNvGrpSpPr/>
          <p:nvPr/>
        </p:nvGrpSpPr>
        <p:grpSpPr>
          <a:xfrm>
            <a:off x="6471532" y="3382336"/>
            <a:ext cx="584664" cy="710224"/>
            <a:chOff x="4455375" y="3897446"/>
            <a:chExt cx="707102" cy="705137"/>
          </a:xfrm>
        </p:grpSpPr>
        <p:grpSp>
          <p:nvGrpSpPr>
            <p:cNvPr id="1441" name="Google Shape;1504;p47">
              <a:extLst>
                <a:ext uri="{FF2B5EF4-FFF2-40B4-BE49-F238E27FC236}">
                  <a16:creationId xmlns:a16="http://schemas.microsoft.com/office/drawing/2014/main" id="{24A92BD9-D137-8FDC-0700-893C50032EFB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443" name="Google Shape;1505;p47">
                <a:extLst>
                  <a:ext uri="{FF2B5EF4-FFF2-40B4-BE49-F238E27FC236}">
                    <a16:creationId xmlns:a16="http://schemas.microsoft.com/office/drawing/2014/main" id="{DBECE84C-104F-5F05-8365-092EAE071291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55" name="Google Shape;1506;p47">
                  <a:extLst>
                    <a:ext uri="{FF2B5EF4-FFF2-40B4-BE49-F238E27FC236}">
                      <a16:creationId xmlns:a16="http://schemas.microsoft.com/office/drawing/2014/main" id="{01F83EAD-521E-55B2-FACD-AB26EEB65AFE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07;p47">
                  <a:extLst>
                    <a:ext uri="{FF2B5EF4-FFF2-40B4-BE49-F238E27FC236}">
                      <a16:creationId xmlns:a16="http://schemas.microsoft.com/office/drawing/2014/main" id="{1F5742E3-13A9-687D-602A-78E77BCC77D7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08;p47">
                  <a:extLst>
                    <a:ext uri="{FF2B5EF4-FFF2-40B4-BE49-F238E27FC236}">
                      <a16:creationId xmlns:a16="http://schemas.microsoft.com/office/drawing/2014/main" id="{38CDEA28-3758-22A8-0D8A-531B6CA2D03A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09;p47">
                  <a:extLst>
                    <a:ext uri="{FF2B5EF4-FFF2-40B4-BE49-F238E27FC236}">
                      <a16:creationId xmlns:a16="http://schemas.microsoft.com/office/drawing/2014/main" id="{3E038A00-3402-09B6-C313-1FAE918D7E17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10;p47">
                  <a:extLst>
                    <a:ext uri="{FF2B5EF4-FFF2-40B4-BE49-F238E27FC236}">
                      <a16:creationId xmlns:a16="http://schemas.microsoft.com/office/drawing/2014/main" id="{17520308-BEC8-F102-EB0A-BEE80122C451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11;p47">
                  <a:extLst>
                    <a:ext uri="{FF2B5EF4-FFF2-40B4-BE49-F238E27FC236}">
                      <a16:creationId xmlns:a16="http://schemas.microsoft.com/office/drawing/2014/main" id="{411FC0F6-2CA5-45EF-7686-297EF9486786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12;p47">
                  <a:extLst>
                    <a:ext uri="{FF2B5EF4-FFF2-40B4-BE49-F238E27FC236}">
                      <a16:creationId xmlns:a16="http://schemas.microsoft.com/office/drawing/2014/main" id="{FAE12D45-A719-07E6-FADF-3960CE735194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13;p47">
                  <a:extLst>
                    <a:ext uri="{FF2B5EF4-FFF2-40B4-BE49-F238E27FC236}">
                      <a16:creationId xmlns:a16="http://schemas.microsoft.com/office/drawing/2014/main" id="{588EF5CC-049E-B47E-ACA5-41E533E2DFA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14;p47">
                  <a:extLst>
                    <a:ext uri="{FF2B5EF4-FFF2-40B4-BE49-F238E27FC236}">
                      <a16:creationId xmlns:a16="http://schemas.microsoft.com/office/drawing/2014/main" id="{C43C87A4-6503-624C-54E2-7DF0BE9EC1E7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15;p47">
                  <a:extLst>
                    <a:ext uri="{FF2B5EF4-FFF2-40B4-BE49-F238E27FC236}">
                      <a16:creationId xmlns:a16="http://schemas.microsoft.com/office/drawing/2014/main" id="{9AFE0628-DC0A-5AF9-661C-6C2DC388A175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1" name="Google Shape;1516;p47">
                <a:extLst>
                  <a:ext uri="{FF2B5EF4-FFF2-40B4-BE49-F238E27FC236}">
                    <a16:creationId xmlns:a16="http://schemas.microsoft.com/office/drawing/2014/main" id="{229DCC29-09C9-29D1-9FFE-681B926D8E93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17;p47">
                <a:extLst>
                  <a:ext uri="{FF2B5EF4-FFF2-40B4-BE49-F238E27FC236}">
                    <a16:creationId xmlns:a16="http://schemas.microsoft.com/office/drawing/2014/main" id="{702FD52D-5FEC-F4BB-8E70-8826951F200A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18;p47">
                <a:extLst>
                  <a:ext uri="{FF2B5EF4-FFF2-40B4-BE49-F238E27FC236}">
                    <a16:creationId xmlns:a16="http://schemas.microsoft.com/office/drawing/2014/main" id="{C52051A6-83DE-A7F1-7C8B-4694B15ED951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19;p47">
                <a:extLst>
                  <a:ext uri="{FF2B5EF4-FFF2-40B4-BE49-F238E27FC236}">
                    <a16:creationId xmlns:a16="http://schemas.microsoft.com/office/drawing/2014/main" id="{EF274C18-9494-268C-3ED0-06C23C99A14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2" name="Google Shape;1520;p47">
              <a:extLst>
                <a:ext uri="{FF2B5EF4-FFF2-40B4-BE49-F238E27FC236}">
                  <a16:creationId xmlns:a16="http://schemas.microsoft.com/office/drawing/2014/main" id="{0DA5AF96-A708-F9EE-8003-4F6F72024459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65" name="Google Shape;1503;p47">
            <a:extLst>
              <a:ext uri="{FF2B5EF4-FFF2-40B4-BE49-F238E27FC236}">
                <a16:creationId xmlns:a16="http://schemas.microsoft.com/office/drawing/2014/main" id="{B857D3EE-83CE-C4FA-BADD-31E99F8E8B37}"/>
              </a:ext>
            </a:extLst>
          </p:cNvPr>
          <p:cNvGrpSpPr/>
          <p:nvPr/>
        </p:nvGrpSpPr>
        <p:grpSpPr>
          <a:xfrm>
            <a:off x="6540047" y="4185441"/>
            <a:ext cx="584664" cy="710224"/>
            <a:chOff x="4455375" y="3897446"/>
            <a:chExt cx="707102" cy="705137"/>
          </a:xfrm>
        </p:grpSpPr>
        <p:grpSp>
          <p:nvGrpSpPr>
            <p:cNvPr id="1566" name="Google Shape;1504;p47">
              <a:extLst>
                <a:ext uri="{FF2B5EF4-FFF2-40B4-BE49-F238E27FC236}">
                  <a16:creationId xmlns:a16="http://schemas.microsoft.com/office/drawing/2014/main" id="{795AA834-98AC-F290-A016-B3C2101A7092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68" name="Google Shape;1505;p47">
                <a:extLst>
                  <a:ext uri="{FF2B5EF4-FFF2-40B4-BE49-F238E27FC236}">
                    <a16:creationId xmlns:a16="http://schemas.microsoft.com/office/drawing/2014/main" id="{CA43AD1D-AB6C-3D9F-63B2-B5DC99D073A5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73" name="Google Shape;1506;p47">
                  <a:extLst>
                    <a:ext uri="{FF2B5EF4-FFF2-40B4-BE49-F238E27FC236}">
                      <a16:creationId xmlns:a16="http://schemas.microsoft.com/office/drawing/2014/main" id="{830CD001-5BF8-1EF6-7CEE-EAEDDE767E56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07;p47">
                  <a:extLst>
                    <a:ext uri="{FF2B5EF4-FFF2-40B4-BE49-F238E27FC236}">
                      <a16:creationId xmlns:a16="http://schemas.microsoft.com/office/drawing/2014/main" id="{04393700-5881-3605-224B-5BD394CCDCFF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08;p47">
                  <a:extLst>
                    <a:ext uri="{FF2B5EF4-FFF2-40B4-BE49-F238E27FC236}">
                      <a16:creationId xmlns:a16="http://schemas.microsoft.com/office/drawing/2014/main" id="{B31F8A51-4650-CE8E-BA0C-9ACD19D7A054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09;p47">
                  <a:extLst>
                    <a:ext uri="{FF2B5EF4-FFF2-40B4-BE49-F238E27FC236}">
                      <a16:creationId xmlns:a16="http://schemas.microsoft.com/office/drawing/2014/main" id="{E65A169F-C63D-2BD6-05FD-F6460EBDD3DB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10;p47">
                  <a:extLst>
                    <a:ext uri="{FF2B5EF4-FFF2-40B4-BE49-F238E27FC236}">
                      <a16:creationId xmlns:a16="http://schemas.microsoft.com/office/drawing/2014/main" id="{AD84EC3A-FD20-D2BE-4944-1CA2E9E12AFC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11;p47">
                  <a:extLst>
                    <a:ext uri="{FF2B5EF4-FFF2-40B4-BE49-F238E27FC236}">
                      <a16:creationId xmlns:a16="http://schemas.microsoft.com/office/drawing/2014/main" id="{706C9F30-A534-8EF0-4C34-17A00F9628E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12;p47">
                  <a:extLst>
                    <a:ext uri="{FF2B5EF4-FFF2-40B4-BE49-F238E27FC236}">
                      <a16:creationId xmlns:a16="http://schemas.microsoft.com/office/drawing/2014/main" id="{92CDEEC4-77FD-D92D-5CA1-8375495A1C6C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13;p47">
                  <a:extLst>
                    <a:ext uri="{FF2B5EF4-FFF2-40B4-BE49-F238E27FC236}">
                      <a16:creationId xmlns:a16="http://schemas.microsoft.com/office/drawing/2014/main" id="{BC92126A-1437-D6E8-2897-B214C5E13C8F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14;p47">
                  <a:extLst>
                    <a:ext uri="{FF2B5EF4-FFF2-40B4-BE49-F238E27FC236}">
                      <a16:creationId xmlns:a16="http://schemas.microsoft.com/office/drawing/2014/main" id="{E292E956-B069-0915-2DAA-1BE567D0E86D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15;p47">
                  <a:extLst>
                    <a:ext uri="{FF2B5EF4-FFF2-40B4-BE49-F238E27FC236}">
                      <a16:creationId xmlns:a16="http://schemas.microsoft.com/office/drawing/2014/main" id="{D309AFB5-29B6-D9FA-EDE2-3365ED8B0CB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9" name="Google Shape;1516;p47">
                <a:extLst>
                  <a:ext uri="{FF2B5EF4-FFF2-40B4-BE49-F238E27FC236}">
                    <a16:creationId xmlns:a16="http://schemas.microsoft.com/office/drawing/2014/main" id="{5D463001-C344-B9EA-46A0-746D8C95551F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17;p47">
                <a:extLst>
                  <a:ext uri="{FF2B5EF4-FFF2-40B4-BE49-F238E27FC236}">
                    <a16:creationId xmlns:a16="http://schemas.microsoft.com/office/drawing/2014/main" id="{69BF2C0A-AAAB-69F1-A53A-C75B2E1F01CD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18;p47">
                <a:extLst>
                  <a:ext uri="{FF2B5EF4-FFF2-40B4-BE49-F238E27FC236}">
                    <a16:creationId xmlns:a16="http://schemas.microsoft.com/office/drawing/2014/main" id="{A65C2E1F-1B16-0A4C-9CC9-449F78422C2F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19;p47">
                <a:extLst>
                  <a:ext uri="{FF2B5EF4-FFF2-40B4-BE49-F238E27FC236}">
                    <a16:creationId xmlns:a16="http://schemas.microsoft.com/office/drawing/2014/main" id="{0205FBB5-1E45-D969-FE8B-A63E46A01FC6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7" name="Google Shape;1520;p47">
              <a:extLst>
                <a:ext uri="{FF2B5EF4-FFF2-40B4-BE49-F238E27FC236}">
                  <a16:creationId xmlns:a16="http://schemas.microsoft.com/office/drawing/2014/main" id="{6F243F1A-E00B-5445-5C0E-6FFBB1F445F7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583" name="Google Shape;1503;p47">
            <a:extLst>
              <a:ext uri="{FF2B5EF4-FFF2-40B4-BE49-F238E27FC236}">
                <a16:creationId xmlns:a16="http://schemas.microsoft.com/office/drawing/2014/main" id="{AA26C447-6AA3-7F61-D2A9-7288CD2E8DB2}"/>
              </a:ext>
            </a:extLst>
          </p:cNvPr>
          <p:cNvGrpSpPr/>
          <p:nvPr/>
        </p:nvGrpSpPr>
        <p:grpSpPr>
          <a:xfrm>
            <a:off x="937827" y="4119425"/>
            <a:ext cx="584664" cy="710224"/>
            <a:chOff x="4455375" y="3897446"/>
            <a:chExt cx="707102" cy="705137"/>
          </a:xfrm>
        </p:grpSpPr>
        <p:grpSp>
          <p:nvGrpSpPr>
            <p:cNvPr id="1584" name="Google Shape;1504;p47">
              <a:extLst>
                <a:ext uri="{FF2B5EF4-FFF2-40B4-BE49-F238E27FC236}">
                  <a16:creationId xmlns:a16="http://schemas.microsoft.com/office/drawing/2014/main" id="{4A8A3314-849A-9DB2-FA74-288716A1A37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586" name="Google Shape;1505;p47">
                <a:extLst>
                  <a:ext uri="{FF2B5EF4-FFF2-40B4-BE49-F238E27FC236}">
                    <a16:creationId xmlns:a16="http://schemas.microsoft.com/office/drawing/2014/main" id="{4F509DB0-FD3C-EB27-0677-96E873051F80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591" name="Google Shape;1506;p47">
                  <a:extLst>
                    <a:ext uri="{FF2B5EF4-FFF2-40B4-BE49-F238E27FC236}">
                      <a16:creationId xmlns:a16="http://schemas.microsoft.com/office/drawing/2014/main" id="{04104FB5-A58C-0C5D-47BF-B055E3DCE9DB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07;p47">
                  <a:extLst>
                    <a:ext uri="{FF2B5EF4-FFF2-40B4-BE49-F238E27FC236}">
                      <a16:creationId xmlns:a16="http://schemas.microsoft.com/office/drawing/2014/main" id="{84B1F262-B0BE-5A27-6E68-A96E0ECF5815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08;p47">
                  <a:extLst>
                    <a:ext uri="{FF2B5EF4-FFF2-40B4-BE49-F238E27FC236}">
                      <a16:creationId xmlns:a16="http://schemas.microsoft.com/office/drawing/2014/main" id="{D62C9439-6ABF-CA0A-1DEA-3D521563A9B0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09;p47">
                  <a:extLst>
                    <a:ext uri="{FF2B5EF4-FFF2-40B4-BE49-F238E27FC236}">
                      <a16:creationId xmlns:a16="http://schemas.microsoft.com/office/drawing/2014/main" id="{20CD4306-935A-F64C-691F-BAC3A02FB561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10;p47">
                  <a:extLst>
                    <a:ext uri="{FF2B5EF4-FFF2-40B4-BE49-F238E27FC236}">
                      <a16:creationId xmlns:a16="http://schemas.microsoft.com/office/drawing/2014/main" id="{23AC158D-DB89-FAFC-C1E9-FF52735F6889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11;p47">
                  <a:extLst>
                    <a:ext uri="{FF2B5EF4-FFF2-40B4-BE49-F238E27FC236}">
                      <a16:creationId xmlns:a16="http://schemas.microsoft.com/office/drawing/2014/main" id="{AABCB870-BF3C-46B6-37AC-EBBDB4A0297A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12;p47">
                  <a:extLst>
                    <a:ext uri="{FF2B5EF4-FFF2-40B4-BE49-F238E27FC236}">
                      <a16:creationId xmlns:a16="http://schemas.microsoft.com/office/drawing/2014/main" id="{B67DAE2A-5ED2-29C9-6254-16F8A2D32A2E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13;p47">
                  <a:extLst>
                    <a:ext uri="{FF2B5EF4-FFF2-40B4-BE49-F238E27FC236}">
                      <a16:creationId xmlns:a16="http://schemas.microsoft.com/office/drawing/2014/main" id="{388FFFBC-9CA0-C780-DCCE-324CD6B4370A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14;p47">
                  <a:extLst>
                    <a:ext uri="{FF2B5EF4-FFF2-40B4-BE49-F238E27FC236}">
                      <a16:creationId xmlns:a16="http://schemas.microsoft.com/office/drawing/2014/main" id="{9F27A616-D74B-FDB4-8047-9186BE9DCDB2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515;p47">
                  <a:extLst>
                    <a:ext uri="{FF2B5EF4-FFF2-40B4-BE49-F238E27FC236}">
                      <a16:creationId xmlns:a16="http://schemas.microsoft.com/office/drawing/2014/main" id="{956EBCC8-E2F7-1F21-4FD6-8918E9EFE917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7" name="Google Shape;1516;p47">
                <a:extLst>
                  <a:ext uri="{FF2B5EF4-FFF2-40B4-BE49-F238E27FC236}">
                    <a16:creationId xmlns:a16="http://schemas.microsoft.com/office/drawing/2014/main" id="{56DB8020-8222-7C83-481B-94753561D725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17;p47">
                <a:extLst>
                  <a:ext uri="{FF2B5EF4-FFF2-40B4-BE49-F238E27FC236}">
                    <a16:creationId xmlns:a16="http://schemas.microsoft.com/office/drawing/2014/main" id="{742B203E-8040-94DB-F257-69B0F5E3583E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18;p47">
                <a:extLst>
                  <a:ext uri="{FF2B5EF4-FFF2-40B4-BE49-F238E27FC236}">
                    <a16:creationId xmlns:a16="http://schemas.microsoft.com/office/drawing/2014/main" id="{4ECEC2B4-499A-5E2E-FD2B-6E95B92C582A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19;p47">
                <a:extLst>
                  <a:ext uri="{FF2B5EF4-FFF2-40B4-BE49-F238E27FC236}">
                    <a16:creationId xmlns:a16="http://schemas.microsoft.com/office/drawing/2014/main" id="{B35AEA21-E794-86AA-FF3A-7890B270C003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5" name="Google Shape;1520;p47">
              <a:extLst>
                <a:ext uri="{FF2B5EF4-FFF2-40B4-BE49-F238E27FC236}">
                  <a16:creationId xmlns:a16="http://schemas.microsoft.com/office/drawing/2014/main" id="{A0BFB5F7-822B-96EC-D720-1453E0445DF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01" name="Google Shape;1503;p47">
            <a:extLst>
              <a:ext uri="{FF2B5EF4-FFF2-40B4-BE49-F238E27FC236}">
                <a16:creationId xmlns:a16="http://schemas.microsoft.com/office/drawing/2014/main" id="{6BB13673-AFA7-1FC2-9B8A-B43C14BD565B}"/>
              </a:ext>
            </a:extLst>
          </p:cNvPr>
          <p:cNvGrpSpPr/>
          <p:nvPr/>
        </p:nvGrpSpPr>
        <p:grpSpPr>
          <a:xfrm>
            <a:off x="940025" y="3198538"/>
            <a:ext cx="584664" cy="710224"/>
            <a:chOff x="4455375" y="3897446"/>
            <a:chExt cx="707102" cy="705137"/>
          </a:xfrm>
        </p:grpSpPr>
        <p:grpSp>
          <p:nvGrpSpPr>
            <p:cNvPr id="1602" name="Google Shape;1504;p47">
              <a:extLst>
                <a:ext uri="{FF2B5EF4-FFF2-40B4-BE49-F238E27FC236}">
                  <a16:creationId xmlns:a16="http://schemas.microsoft.com/office/drawing/2014/main" id="{16C341CA-6D03-907F-D1D4-7068AB9C58F3}"/>
                </a:ext>
              </a:extLst>
            </p:cNvPr>
            <p:cNvGrpSpPr/>
            <p:nvPr/>
          </p:nvGrpSpPr>
          <p:grpSpPr>
            <a:xfrm>
              <a:off x="4455445" y="3897446"/>
              <a:ext cx="707032" cy="705137"/>
              <a:chOff x="3143340" y="1371133"/>
              <a:chExt cx="942960" cy="940433"/>
            </a:xfrm>
          </p:grpSpPr>
          <p:grpSp>
            <p:nvGrpSpPr>
              <p:cNvPr id="1604" name="Google Shape;1505;p47">
                <a:extLst>
                  <a:ext uri="{FF2B5EF4-FFF2-40B4-BE49-F238E27FC236}">
                    <a16:creationId xmlns:a16="http://schemas.microsoft.com/office/drawing/2014/main" id="{D677E97F-1580-3828-04F2-B606680164CE}"/>
                  </a:ext>
                </a:extLst>
              </p:cNvPr>
              <p:cNvGrpSpPr/>
              <p:nvPr/>
            </p:nvGrpSpPr>
            <p:grpSpPr>
              <a:xfrm>
                <a:off x="3143340" y="1371133"/>
                <a:ext cx="940433" cy="940433"/>
                <a:chOff x="1388550" y="311575"/>
                <a:chExt cx="1099794" cy="1099794"/>
              </a:xfrm>
            </p:grpSpPr>
            <p:sp>
              <p:nvSpPr>
                <p:cNvPr id="1609" name="Google Shape;1506;p47">
                  <a:extLst>
                    <a:ext uri="{FF2B5EF4-FFF2-40B4-BE49-F238E27FC236}">
                      <a16:creationId xmlns:a16="http://schemas.microsoft.com/office/drawing/2014/main" id="{8C3D212B-425A-CF3E-6541-3DE236FDF8F5}"/>
                    </a:ext>
                  </a:extLst>
                </p:cNvPr>
                <p:cNvSpPr/>
                <p:nvPr/>
              </p:nvSpPr>
              <p:spPr>
                <a:xfrm>
                  <a:off x="1388550" y="311575"/>
                  <a:ext cx="1099794" cy="109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4" h="5254" extrusionOk="0">
                      <a:moveTo>
                        <a:pt x="4776" y="13"/>
                      </a:moveTo>
                      <a:cubicBezTo>
                        <a:pt x="5032" y="13"/>
                        <a:pt x="5241" y="222"/>
                        <a:pt x="5241" y="478"/>
                      </a:cubicBezTo>
                      <a:lnTo>
                        <a:pt x="5241" y="4776"/>
                      </a:lnTo>
                      <a:cubicBezTo>
                        <a:pt x="5241" y="5033"/>
                        <a:pt x="5032" y="5240"/>
                        <a:pt x="4776" y="5240"/>
                      </a:cubicBezTo>
                      <a:lnTo>
                        <a:pt x="478" y="5240"/>
                      </a:lnTo>
                      <a:cubicBezTo>
                        <a:pt x="221" y="5240"/>
                        <a:pt x="14" y="5033"/>
                        <a:pt x="14" y="4776"/>
                      </a:cubicBezTo>
                      <a:lnTo>
                        <a:pt x="14" y="478"/>
                      </a:lnTo>
                      <a:cubicBezTo>
                        <a:pt x="14" y="222"/>
                        <a:pt x="221" y="13"/>
                        <a:pt x="478" y="13"/>
                      </a:cubicBezTo>
                      <a:close/>
                      <a:moveTo>
                        <a:pt x="478" y="1"/>
                      </a:moveTo>
                      <a:cubicBezTo>
                        <a:pt x="214" y="1"/>
                        <a:pt x="0" y="215"/>
                        <a:pt x="0" y="478"/>
                      </a:cubicBezTo>
                      <a:lnTo>
                        <a:pt x="0" y="4776"/>
                      </a:lnTo>
                      <a:cubicBezTo>
                        <a:pt x="0" y="5040"/>
                        <a:pt x="214" y="5254"/>
                        <a:pt x="478" y="5254"/>
                      </a:cubicBezTo>
                      <a:lnTo>
                        <a:pt x="4776" y="5254"/>
                      </a:lnTo>
                      <a:cubicBezTo>
                        <a:pt x="5039" y="5254"/>
                        <a:pt x="5253" y="5040"/>
                        <a:pt x="5253" y="4776"/>
                      </a:cubicBezTo>
                      <a:lnTo>
                        <a:pt x="5253" y="478"/>
                      </a:lnTo>
                      <a:cubicBezTo>
                        <a:pt x="5253" y="215"/>
                        <a:pt x="5039" y="1"/>
                        <a:pt x="4776" y="1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507;p47">
                  <a:extLst>
                    <a:ext uri="{FF2B5EF4-FFF2-40B4-BE49-F238E27FC236}">
                      <a16:creationId xmlns:a16="http://schemas.microsoft.com/office/drawing/2014/main" id="{D79D3B2B-C2F7-F026-52F5-7527467F4DBC}"/>
                    </a:ext>
                  </a:extLst>
                </p:cNvPr>
                <p:cNvSpPr/>
                <p:nvPr/>
              </p:nvSpPr>
              <p:spPr>
                <a:xfrm>
                  <a:off x="1540103" y="463337"/>
                  <a:ext cx="796482" cy="79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3805" extrusionOk="0">
                      <a:moveTo>
                        <a:pt x="3458" y="14"/>
                      </a:moveTo>
                      <a:cubicBezTo>
                        <a:pt x="3642" y="14"/>
                        <a:pt x="3791" y="163"/>
                        <a:pt x="3791" y="347"/>
                      </a:cubicBezTo>
                      <a:lnTo>
                        <a:pt x="3791" y="3458"/>
                      </a:lnTo>
                      <a:cubicBezTo>
                        <a:pt x="3791" y="3642"/>
                        <a:pt x="3642" y="3791"/>
                        <a:pt x="3458" y="3791"/>
                      </a:cubicBezTo>
                      <a:lnTo>
                        <a:pt x="347" y="3791"/>
                      </a:lnTo>
                      <a:cubicBezTo>
                        <a:pt x="163" y="3791"/>
                        <a:pt x="14" y="3642"/>
                        <a:pt x="14" y="3458"/>
                      </a:cubicBezTo>
                      <a:lnTo>
                        <a:pt x="14" y="347"/>
                      </a:lnTo>
                      <a:cubicBezTo>
                        <a:pt x="14" y="163"/>
                        <a:pt x="163" y="14"/>
                        <a:pt x="347" y="14"/>
                      </a:cubicBezTo>
                      <a:close/>
                      <a:moveTo>
                        <a:pt x="347" y="0"/>
                      </a:moveTo>
                      <a:cubicBezTo>
                        <a:pt x="156" y="0"/>
                        <a:pt x="1" y="155"/>
                        <a:pt x="1" y="347"/>
                      </a:cubicBezTo>
                      <a:lnTo>
                        <a:pt x="1" y="3458"/>
                      </a:lnTo>
                      <a:cubicBezTo>
                        <a:pt x="1" y="3649"/>
                        <a:pt x="156" y="3804"/>
                        <a:pt x="347" y="3804"/>
                      </a:cubicBezTo>
                      <a:lnTo>
                        <a:pt x="3458" y="3804"/>
                      </a:lnTo>
                      <a:cubicBezTo>
                        <a:pt x="3650" y="3804"/>
                        <a:pt x="3805" y="3649"/>
                        <a:pt x="3805" y="3458"/>
                      </a:cubicBezTo>
                      <a:lnTo>
                        <a:pt x="3805" y="347"/>
                      </a:lnTo>
                      <a:cubicBezTo>
                        <a:pt x="3805" y="155"/>
                        <a:pt x="3650" y="0"/>
                        <a:pt x="3458" y="0"/>
                      </a:cubicBez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508;p47">
                  <a:extLst>
                    <a:ext uri="{FF2B5EF4-FFF2-40B4-BE49-F238E27FC236}">
                      <a16:creationId xmlns:a16="http://schemas.microsoft.com/office/drawing/2014/main" id="{178FC9F1-5D65-7F4F-C4A7-2E8B73A4BF41}"/>
                    </a:ext>
                  </a:extLst>
                </p:cNvPr>
                <p:cNvSpPr/>
                <p:nvPr/>
              </p:nvSpPr>
              <p:spPr>
                <a:xfrm>
                  <a:off x="2026789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509;p47">
                  <a:extLst>
                    <a:ext uri="{FF2B5EF4-FFF2-40B4-BE49-F238E27FC236}">
                      <a16:creationId xmlns:a16="http://schemas.microsoft.com/office/drawing/2014/main" id="{662B9A0D-65C0-0DD2-6B7A-798195AA5039}"/>
                    </a:ext>
                  </a:extLst>
                </p:cNvPr>
                <p:cNvSpPr/>
                <p:nvPr/>
              </p:nvSpPr>
              <p:spPr>
                <a:xfrm>
                  <a:off x="2026789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510;p47">
                  <a:extLst>
                    <a:ext uri="{FF2B5EF4-FFF2-40B4-BE49-F238E27FC236}">
                      <a16:creationId xmlns:a16="http://schemas.microsoft.com/office/drawing/2014/main" id="{E52A38CC-1FC2-3FEB-22C8-17A934AFB1A4}"/>
                    </a:ext>
                  </a:extLst>
                </p:cNvPr>
                <p:cNvSpPr/>
                <p:nvPr/>
              </p:nvSpPr>
              <p:spPr>
                <a:xfrm>
                  <a:off x="1936988" y="471501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511;p47">
                  <a:extLst>
                    <a:ext uri="{FF2B5EF4-FFF2-40B4-BE49-F238E27FC236}">
                      <a16:creationId xmlns:a16="http://schemas.microsoft.com/office/drawing/2014/main" id="{4163FFD9-BAA1-9C7F-5D31-0BAB18EEEBA3}"/>
                    </a:ext>
                  </a:extLst>
                </p:cNvPr>
                <p:cNvSpPr/>
                <p:nvPr/>
              </p:nvSpPr>
              <p:spPr>
                <a:xfrm>
                  <a:off x="1936988" y="1166887"/>
                  <a:ext cx="272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512;p47">
                  <a:extLst>
                    <a:ext uri="{FF2B5EF4-FFF2-40B4-BE49-F238E27FC236}">
                      <a16:creationId xmlns:a16="http://schemas.microsoft.com/office/drawing/2014/main" id="{8C72EF22-575C-4671-1858-769CB31048C7}"/>
                    </a:ext>
                  </a:extLst>
                </p:cNvPr>
                <p:cNvSpPr/>
                <p:nvPr/>
              </p:nvSpPr>
              <p:spPr>
                <a:xfrm>
                  <a:off x="1847186" y="471501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513;p47">
                  <a:extLst>
                    <a:ext uri="{FF2B5EF4-FFF2-40B4-BE49-F238E27FC236}">
                      <a16:creationId xmlns:a16="http://schemas.microsoft.com/office/drawing/2014/main" id="{63062A17-F057-059E-D150-1B568829BC18}"/>
                    </a:ext>
                  </a:extLst>
                </p:cNvPr>
                <p:cNvSpPr/>
                <p:nvPr/>
              </p:nvSpPr>
              <p:spPr>
                <a:xfrm>
                  <a:off x="1847186" y="1166887"/>
                  <a:ext cx="2931" cy="8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04" extrusionOk="0">
                      <a:moveTo>
                        <a:pt x="1" y="1"/>
                      </a:moveTo>
                      <a:lnTo>
                        <a:pt x="1" y="404"/>
                      </a:lnTo>
                      <a:lnTo>
                        <a:pt x="13" y="404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514;p47">
                  <a:extLst>
                    <a:ext uri="{FF2B5EF4-FFF2-40B4-BE49-F238E27FC236}">
                      <a16:creationId xmlns:a16="http://schemas.microsoft.com/office/drawing/2014/main" id="{BABC6FB7-A2EC-1FAD-CD36-E973170E109A}"/>
                    </a:ext>
                  </a:extLst>
                </p:cNvPr>
                <p:cNvSpPr/>
                <p:nvPr/>
              </p:nvSpPr>
              <p:spPr>
                <a:xfrm>
                  <a:off x="1548476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515;p47">
                  <a:extLst>
                    <a:ext uri="{FF2B5EF4-FFF2-40B4-BE49-F238E27FC236}">
                      <a16:creationId xmlns:a16="http://schemas.microsoft.com/office/drawing/2014/main" id="{DCCB3591-98FB-F25E-11B1-24F902F0D2D3}"/>
                    </a:ext>
                  </a:extLst>
                </p:cNvPr>
                <p:cNvSpPr/>
                <p:nvPr/>
              </p:nvSpPr>
              <p:spPr>
                <a:xfrm>
                  <a:off x="2243862" y="860222"/>
                  <a:ext cx="84567" cy="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13" extrusionOk="0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403" y="12"/>
                      </a:lnTo>
                      <a:lnTo>
                        <a:pt x="403" y="0"/>
                      </a:lnTo>
                      <a:close/>
                    </a:path>
                  </a:pathLst>
                </a:custGeom>
                <a:solidFill>
                  <a:srgbClr val="00F4AD"/>
                </a:solidFill>
                <a:ln w="9525" cap="flat" cmpd="sng">
                  <a:solidFill>
                    <a:srgbClr val="00F4A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5" name="Google Shape;1516;p47">
                <a:extLst>
                  <a:ext uri="{FF2B5EF4-FFF2-40B4-BE49-F238E27FC236}">
                    <a16:creationId xmlns:a16="http://schemas.microsoft.com/office/drawing/2014/main" id="{1E09385A-9946-F912-6E06-3B418D1F64EC}"/>
                  </a:ext>
                </a:extLst>
              </p:cNvPr>
              <p:cNvSpPr/>
              <p:nvPr/>
            </p:nvSpPr>
            <p:spPr>
              <a:xfrm>
                <a:off x="314357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517;p47">
                <a:extLst>
                  <a:ext uri="{FF2B5EF4-FFF2-40B4-BE49-F238E27FC236}">
                    <a16:creationId xmlns:a16="http://schemas.microsoft.com/office/drawing/2014/main" id="{E81937DC-6177-830D-A492-F31C13B670F8}"/>
                  </a:ext>
                </a:extLst>
              </p:cNvPr>
              <p:cNvSpPr/>
              <p:nvPr/>
            </p:nvSpPr>
            <p:spPr>
              <a:xfrm>
                <a:off x="3143500" y="1783948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518;p47">
                <a:extLst>
                  <a:ext uri="{FF2B5EF4-FFF2-40B4-BE49-F238E27FC236}">
                    <a16:creationId xmlns:a16="http://schemas.microsoft.com/office/drawing/2014/main" id="{F2633C35-D0D5-8708-0DB4-CBF693426506}"/>
                  </a:ext>
                </a:extLst>
              </p:cNvPr>
              <p:cNvSpPr/>
              <p:nvPr/>
            </p:nvSpPr>
            <p:spPr>
              <a:xfrm rot="10800000" flipH="1">
                <a:off x="3956400" y="188557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519;p47">
                <a:extLst>
                  <a:ext uri="{FF2B5EF4-FFF2-40B4-BE49-F238E27FC236}">
                    <a16:creationId xmlns:a16="http://schemas.microsoft.com/office/drawing/2014/main" id="{A485EDEE-E5F0-66CC-8C87-CA28BE3C04F5}"/>
                  </a:ext>
                </a:extLst>
              </p:cNvPr>
              <p:cNvSpPr/>
              <p:nvPr/>
            </p:nvSpPr>
            <p:spPr>
              <a:xfrm rot="10800000" flipH="1">
                <a:off x="3956325" y="1819625"/>
                <a:ext cx="129900" cy="12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520;p47">
              <a:extLst>
                <a:ext uri="{FF2B5EF4-FFF2-40B4-BE49-F238E27FC236}">
                  <a16:creationId xmlns:a16="http://schemas.microsoft.com/office/drawing/2014/main" id="{3A58143A-B0C6-5908-E356-E272E49E5766}"/>
                </a:ext>
              </a:extLst>
            </p:cNvPr>
            <p:cNvSpPr txBox="1"/>
            <p:nvPr/>
          </p:nvSpPr>
          <p:spPr>
            <a:xfrm flipH="1">
              <a:off x="4455375" y="4070246"/>
              <a:ext cx="707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1637" name="Google Shape;1534;p47">
            <a:extLst>
              <a:ext uri="{FF2B5EF4-FFF2-40B4-BE49-F238E27FC236}">
                <a16:creationId xmlns:a16="http://schemas.microsoft.com/office/drawing/2014/main" id="{B6ACAD44-FEF5-0BCB-5D38-F30C0B801782}"/>
              </a:ext>
            </a:extLst>
          </p:cNvPr>
          <p:cNvCxnSpPr>
            <a:cxnSpLocks/>
            <a:stCxn id="1445" idx="3"/>
            <a:endCxn id="1442" idx="3"/>
          </p:cNvCxnSpPr>
          <p:nvPr/>
        </p:nvCxnSpPr>
        <p:spPr>
          <a:xfrm>
            <a:off x="5847143" y="3682922"/>
            <a:ext cx="624389" cy="567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0" name="Google Shape;1536;p47">
            <a:extLst>
              <a:ext uri="{FF2B5EF4-FFF2-40B4-BE49-F238E27FC236}">
                <a16:creationId xmlns:a16="http://schemas.microsoft.com/office/drawing/2014/main" id="{6A83CD20-D8A6-4BFC-DB7A-AEB23CD28E5C}"/>
              </a:ext>
            </a:extLst>
          </p:cNvPr>
          <p:cNvCxnSpPr>
            <a:cxnSpLocks/>
            <a:stCxn id="15" idx="3"/>
            <a:endCxn id="1567" idx="3"/>
          </p:cNvCxnSpPr>
          <p:nvPr/>
        </p:nvCxnSpPr>
        <p:spPr>
          <a:xfrm>
            <a:off x="6223881" y="4513723"/>
            <a:ext cx="316166" cy="29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7" name="Google Shape;1536;p47">
            <a:extLst>
              <a:ext uri="{FF2B5EF4-FFF2-40B4-BE49-F238E27FC236}">
                <a16:creationId xmlns:a16="http://schemas.microsoft.com/office/drawing/2014/main" id="{E3B04B18-40CB-F63B-1960-5118D6CE0650}"/>
              </a:ext>
            </a:extLst>
          </p:cNvPr>
          <p:cNvCxnSpPr>
            <a:cxnSpLocks/>
            <a:stCxn id="1445" idx="1"/>
            <a:endCxn id="1603" idx="1"/>
          </p:cNvCxnSpPr>
          <p:nvPr/>
        </p:nvCxnSpPr>
        <p:spPr>
          <a:xfrm flipH="1" flipV="1">
            <a:off x="1524687" y="3555848"/>
            <a:ext cx="1294278" cy="127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0" name="Google Shape;1536;p47">
            <a:extLst>
              <a:ext uri="{FF2B5EF4-FFF2-40B4-BE49-F238E27FC236}">
                <a16:creationId xmlns:a16="http://schemas.microsoft.com/office/drawing/2014/main" id="{79BEDD91-F5C7-AFBE-8BA7-CA9FFDE8CD9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520670" y="4507181"/>
            <a:ext cx="902651" cy="6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3" name="Google Shape;1526;p47">
            <a:extLst>
              <a:ext uri="{FF2B5EF4-FFF2-40B4-BE49-F238E27FC236}">
                <a16:creationId xmlns:a16="http://schemas.microsoft.com/office/drawing/2014/main" id="{DD9081A0-09E2-8DA2-2021-1E10BDB47109}"/>
              </a:ext>
            </a:extLst>
          </p:cNvPr>
          <p:cNvSpPr txBox="1"/>
          <p:nvPr/>
        </p:nvSpPr>
        <p:spPr>
          <a:xfrm>
            <a:off x="286589" y="2432708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4" name="Google Shape;1526;p47">
            <a:extLst>
              <a:ext uri="{FF2B5EF4-FFF2-40B4-BE49-F238E27FC236}">
                <a16:creationId xmlns:a16="http://schemas.microsoft.com/office/drawing/2014/main" id="{026BA3CF-325C-084A-08B1-1E9908FA62D1}"/>
              </a:ext>
            </a:extLst>
          </p:cNvPr>
          <p:cNvSpPr txBox="1"/>
          <p:nvPr/>
        </p:nvSpPr>
        <p:spPr>
          <a:xfrm>
            <a:off x="7245953" y="3470454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Java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57" name="Google Shape;1526;p47">
            <a:extLst>
              <a:ext uri="{FF2B5EF4-FFF2-40B4-BE49-F238E27FC236}">
                <a16:creationId xmlns:a16="http://schemas.microsoft.com/office/drawing/2014/main" id="{6AF6A53D-FC15-C0B3-DD48-7CD9FA490C8B}"/>
              </a:ext>
            </a:extLst>
          </p:cNvPr>
          <p:cNvSpPr txBox="1"/>
          <p:nvPr/>
        </p:nvSpPr>
        <p:spPr>
          <a:xfrm>
            <a:off x="7308789" y="4262981"/>
            <a:ext cx="1461444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PHP</a:t>
            </a:r>
            <a:endParaRPr sz="1800" dirty="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02F72-19DD-64B2-4CA7-0D69AF00F31C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18</a:t>
            </a:r>
          </a:p>
        </p:txBody>
      </p:sp>
      <p:sp>
        <p:nvSpPr>
          <p:cNvPr id="9" name="Google Shape;923;p41">
            <a:extLst>
              <a:ext uri="{FF2B5EF4-FFF2-40B4-BE49-F238E27FC236}">
                <a16:creationId xmlns:a16="http://schemas.microsoft.com/office/drawing/2014/main" id="{520A5531-B0A9-3266-D5E0-E21C5FFF5A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815" y="10883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r>
              <a:rPr lang="en" sz="2400" dirty="0"/>
              <a:t>Implementation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IT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Hire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Hire a new worker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password and other workers passwords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branches +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Workers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all workers and fire a worker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91BA74-B10F-3465-A284-E61E8ACC24B1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19</a:t>
            </a:r>
          </a:p>
        </p:txBody>
      </p:sp>
      <p:sp>
        <p:nvSpPr>
          <p:cNvPr id="8" name="Google Shape;923;p41">
            <a:extLst>
              <a:ext uri="{FF2B5EF4-FFF2-40B4-BE49-F238E27FC236}">
                <a16:creationId xmlns:a16="http://schemas.microsoft.com/office/drawing/2014/main" id="{A79B635F-5CB2-BE47-ED48-8F39DDE1C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r>
              <a:rPr lang="en" sz="3200" dirty="0"/>
              <a:t>Features: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47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CEO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History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made orders + filtering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Branches and workers 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can either hire or fire a worker and add a new branch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Statistics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view charts or tables for latest statistics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E6820A-5FB5-F63A-3233-1803A468A88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6" name="Google Shape;923;p41">
            <a:extLst>
              <a:ext uri="{FF2B5EF4-FFF2-40B4-BE49-F238E27FC236}">
                <a16:creationId xmlns:a16="http://schemas.microsoft.com/office/drawing/2014/main" id="{2864DC20-1F6A-E231-8DBA-DF1E752B9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r>
              <a:rPr lang="en" sz="3200" dirty="0"/>
              <a:t>Features: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00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Client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View all his deliveries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access all his deliveries informations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 can change his own password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 client can track his deliveries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Guest order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guest mode delivery order is available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66898B-212B-73D7-32A0-97DA054D721E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21</a:t>
            </a:r>
          </a:p>
        </p:txBody>
      </p:sp>
      <p:sp>
        <p:nvSpPr>
          <p:cNvPr id="6" name="Google Shape;923;p41">
            <a:extLst>
              <a:ext uri="{FF2B5EF4-FFF2-40B4-BE49-F238E27FC236}">
                <a16:creationId xmlns:a16="http://schemas.microsoft.com/office/drawing/2014/main" id="{33D956EF-82C2-E204-1071-11C000B3D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r>
              <a:rPr lang="en" sz="3200" dirty="0"/>
              <a:t>Features: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50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Branch Manager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Track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Track an order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Fail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all failed orders and resend them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624235-354F-AFAA-CCD6-A6163D4220A5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22</a:t>
            </a:r>
          </a:p>
        </p:txBody>
      </p:sp>
      <p:sp>
        <p:nvSpPr>
          <p:cNvPr id="6" name="Google Shape;923;p41">
            <a:extLst>
              <a:ext uri="{FF2B5EF4-FFF2-40B4-BE49-F238E27FC236}">
                <a16:creationId xmlns:a16="http://schemas.microsoft.com/office/drawing/2014/main" id="{E5FA2A79-01BF-FDA6-F2F0-DC03518AC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r>
              <a:rPr lang="en" sz="3200" dirty="0"/>
              <a:t>Features: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67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23;p41">
            <a:extLst>
              <a:ext uri="{FF2B5EF4-FFF2-40B4-BE49-F238E27FC236}">
                <a16:creationId xmlns:a16="http://schemas.microsoft.com/office/drawing/2014/main" id="{BB5F9D0B-1893-0C81-9B9A-238C8FC4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4" name="Google Shape;924;p41">
            <a:extLst>
              <a:ext uri="{FF2B5EF4-FFF2-40B4-BE49-F238E27FC236}">
                <a16:creationId xmlns:a16="http://schemas.microsoft.com/office/drawing/2014/main" id="{DC78127A-E095-42EA-E953-BF496E7F8D6D}"/>
              </a:ext>
            </a:extLst>
          </p:cNvPr>
          <p:cNvGrpSpPr/>
          <p:nvPr/>
        </p:nvGrpSpPr>
        <p:grpSpPr>
          <a:xfrm>
            <a:off x="929012" y="1248391"/>
            <a:ext cx="1030642" cy="1028918"/>
            <a:chOff x="3681391" y="1592107"/>
            <a:chExt cx="1537353" cy="1534783"/>
          </a:xfrm>
        </p:grpSpPr>
        <p:sp>
          <p:nvSpPr>
            <p:cNvPr id="5" name="Google Shape;925;p41">
              <a:extLst>
                <a:ext uri="{FF2B5EF4-FFF2-40B4-BE49-F238E27FC236}">
                  <a16:creationId xmlns:a16="http://schemas.microsoft.com/office/drawing/2014/main" id="{B845AAA1-6D68-C138-C07B-72373091B7DF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926;p41">
              <a:extLst>
                <a:ext uri="{FF2B5EF4-FFF2-40B4-BE49-F238E27FC236}">
                  <a16:creationId xmlns:a16="http://schemas.microsoft.com/office/drawing/2014/main" id="{E574C8E3-51D5-05A2-40F6-FF9D54C3F5CE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Google Shape;927;p41">
              <a:extLst>
                <a:ext uri="{FF2B5EF4-FFF2-40B4-BE49-F238E27FC236}">
                  <a16:creationId xmlns:a16="http://schemas.microsoft.com/office/drawing/2014/main" id="{6971C3DE-2DFB-062B-D82F-D9264AE322E7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Google Shape;928;p41">
              <a:extLst>
                <a:ext uri="{FF2B5EF4-FFF2-40B4-BE49-F238E27FC236}">
                  <a16:creationId xmlns:a16="http://schemas.microsoft.com/office/drawing/2014/main" id="{26E5337D-6979-0C55-1B12-18685EF129A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Google Shape;929;p41">
              <a:extLst>
                <a:ext uri="{FF2B5EF4-FFF2-40B4-BE49-F238E27FC236}">
                  <a16:creationId xmlns:a16="http://schemas.microsoft.com/office/drawing/2014/main" id="{F7833A25-BA91-C0BE-E008-50220A31EFE7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Google Shape;930;p41">
              <a:extLst>
                <a:ext uri="{FF2B5EF4-FFF2-40B4-BE49-F238E27FC236}">
                  <a16:creationId xmlns:a16="http://schemas.microsoft.com/office/drawing/2014/main" id="{D90D8E3D-776D-C23A-258A-144696732593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Google Shape;931;p41">
              <a:extLst>
                <a:ext uri="{FF2B5EF4-FFF2-40B4-BE49-F238E27FC236}">
                  <a16:creationId xmlns:a16="http://schemas.microsoft.com/office/drawing/2014/main" id="{26A14229-3780-10DE-9F33-CC3B7828CB61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Google Shape;932;p41">
              <a:extLst>
                <a:ext uri="{FF2B5EF4-FFF2-40B4-BE49-F238E27FC236}">
                  <a16:creationId xmlns:a16="http://schemas.microsoft.com/office/drawing/2014/main" id="{9FA175E6-C292-E298-AB32-2DBD18DDE348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Google Shape;933;p41">
              <a:extLst>
                <a:ext uri="{FF2B5EF4-FFF2-40B4-BE49-F238E27FC236}">
                  <a16:creationId xmlns:a16="http://schemas.microsoft.com/office/drawing/2014/main" id="{2A172338-6BA2-1C0A-5767-FDB3C2493922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4" name="Google Shape;934;p41">
              <a:extLst>
                <a:ext uri="{FF2B5EF4-FFF2-40B4-BE49-F238E27FC236}">
                  <a16:creationId xmlns:a16="http://schemas.microsoft.com/office/drawing/2014/main" id="{22DAEFC3-C589-A90B-C54A-7748BC54E28B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Google Shape;935;p41">
              <a:extLst>
                <a:ext uri="{FF2B5EF4-FFF2-40B4-BE49-F238E27FC236}">
                  <a16:creationId xmlns:a16="http://schemas.microsoft.com/office/drawing/2014/main" id="{4C777729-2CB0-4A88-AA42-E9AC48069A9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oogle Shape;936;p41">
            <a:extLst>
              <a:ext uri="{FF2B5EF4-FFF2-40B4-BE49-F238E27FC236}">
                <a16:creationId xmlns:a16="http://schemas.microsoft.com/office/drawing/2014/main" id="{DCF2C6DD-1D45-2AE2-BE1A-3CC75C53754C}"/>
              </a:ext>
            </a:extLst>
          </p:cNvPr>
          <p:cNvGrpSpPr/>
          <p:nvPr/>
        </p:nvGrpSpPr>
        <p:grpSpPr>
          <a:xfrm>
            <a:off x="2425900" y="1324554"/>
            <a:ext cx="1453436" cy="1453293"/>
            <a:chOff x="3367813" y="1278762"/>
            <a:chExt cx="2168013" cy="2167800"/>
          </a:xfrm>
        </p:grpSpPr>
        <p:sp>
          <p:nvSpPr>
            <p:cNvPr id="17" name="Google Shape;937;p41">
              <a:extLst>
                <a:ext uri="{FF2B5EF4-FFF2-40B4-BE49-F238E27FC236}">
                  <a16:creationId xmlns:a16="http://schemas.microsoft.com/office/drawing/2014/main" id="{BECCD7A9-C86A-6E77-F1F3-AE92AF06AA64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8;p41">
              <a:extLst>
                <a:ext uri="{FF2B5EF4-FFF2-40B4-BE49-F238E27FC236}">
                  <a16:creationId xmlns:a16="http://schemas.microsoft.com/office/drawing/2014/main" id="{75450F89-1981-06CB-696E-B7DDDF085467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9;p41">
              <a:extLst>
                <a:ext uri="{FF2B5EF4-FFF2-40B4-BE49-F238E27FC236}">
                  <a16:creationId xmlns:a16="http://schemas.microsoft.com/office/drawing/2014/main" id="{0A8B6509-858E-2F73-1B7D-C2355B1735D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40;p41">
              <a:extLst>
                <a:ext uri="{FF2B5EF4-FFF2-40B4-BE49-F238E27FC236}">
                  <a16:creationId xmlns:a16="http://schemas.microsoft.com/office/drawing/2014/main" id="{1DBCEF42-7881-1878-AF58-D540BD72139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1;p41">
              <a:extLst>
                <a:ext uri="{FF2B5EF4-FFF2-40B4-BE49-F238E27FC236}">
                  <a16:creationId xmlns:a16="http://schemas.microsoft.com/office/drawing/2014/main" id="{CE8C342C-A09C-8458-0AE7-A8969EBEA3FC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2;p41">
              <a:extLst>
                <a:ext uri="{FF2B5EF4-FFF2-40B4-BE49-F238E27FC236}">
                  <a16:creationId xmlns:a16="http://schemas.microsoft.com/office/drawing/2014/main" id="{DCFE500A-29B6-713A-2650-D6DE27095522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3;p41">
              <a:extLst>
                <a:ext uri="{FF2B5EF4-FFF2-40B4-BE49-F238E27FC236}">
                  <a16:creationId xmlns:a16="http://schemas.microsoft.com/office/drawing/2014/main" id="{9E818848-1A62-5E02-332A-CEF74F5349C7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4;p41">
              <a:extLst>
                <a:ext uri="{FF2B5EF4-FFF2-40B4-BE49-F238E27FC236}">
                  <a16:creationId xmlns:a16="http://schemas.microsoft.com/office/drawing/2014/main" id="{4897BF22-E0E7-A9DF-1C6B-A58FDC0CA4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5;p41">
              <a:extLst>
                <a:ext uri="{FF2B5EF4-FFF2-40B4-BE49-F238E27FC236}">
                  <a16:creationId xmlns:a16="http://schemas.microsoft.com/office/drawing/2014/main" id="{437778B1-9965-35AE-F027-F1B6DCCE51E5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6;p41">
              <a:extLst>
                <a:ext uri="{FF2B5EF4-FFF2-40B4-BE49-F238E27FC236}">
                  <a16:creationId xmlns:a16="http://schemas.microsoft.com/office/drawing/2014/main" id="{E3B6674E-86C5-74B9-979F-69FD8EB07530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7;p41">
              <a:extLst>
                <a:ext uri="{FF2B5EF4-FFF2-40B4-BE49-F238E27FC236}">
                  <a16:creationId xmlns:a16="http://schemas.microsoft.com/office/drawing/2014/main" id="{4085552D-A7EE-2A08-509A-8BE524A089E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948;p41">
            <a:extLst>
              <a:ext uri="{FF2B5EF4-FFF2-40B4-BE49-F238E27FC236}">
                <a16:creationId xmlns:a16="http://schemas.microsoft.com/office/drawing/2014/main" id="{B10B1F6C-880C-12E4-388E-2CB5B1171024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29" name="Google Shape;949;p41">
              <a:extLst>
                <a:ext uri="{FF2B5EF4-FFF2-40B4-BE49-F238E27FC236}">
                  <a16:creationId xmlns:a16="http://schemas.microsoft.com/office/drawing/2014/main" id="{89003D0A-EC42-80CC-CA47-1103D6FCBA50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0;p41">
              <a:extLst>
                <a:ext uri="{FF2B5EF4-FFF2-40B4-BE49-F238E27FC236}">
                  <a16:creationId xmlns:a16="http://schemas.microsoft.com/office/drawing/2014/main" id="{32645A94-91FD-93A9-FE29-D250F60DB00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1;p41">
              <a:extLst>
                <a:ext uri="{FF2B5EF4-FFF2-40B4-BE49-F238E27FC236}">
                  <a16:creationId xmlns:a16="http://schemas.microsoft.com/office/drawing/2014/main" id="{FAE0280E-BEED-7274-3537-0B1116451D12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2;p41">
              <a:extLst>
                <a:ext uri="{FF2B5EF4-FFF2-40B4-BE49-F238E27FC236}">
                  <a16:creationId xmlns:a16="http://schemas.microsoft.com/office/drawing/2014/main" id="{20081A40-99E9-6375-175C-2F0B870F3ED7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3;p41">
              <a:extLst>
                <a:ext uri="{FF2B5EF4-FFF2-40B4-BE49-F238E27FC236}">
                  <a16:creationId xmlns:a16="http://schemas.microsoft.com/office/drawing/2014/main" id="{D547E073-32B2-C046-EC29-119D46C06FD4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4;p41">
              <a:extLst>
                <a:ext uri="{FF2B5EF4-FFF2-40B4-BE49-F238E27FC236}">
                  <a16:creationId xmlns:a16="http://schemas.microsoft.com/office/drawing/2014/main" id="{633747ED-A9FD-93C6-DE65-65814E2969A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5;p41">
              <a:extLst>
                <a:ext uri="{FF2B5EF4-FFF2-40B4-BE49-F238E27FC236}">
                  <a16:creationId xmlns:a16="http://schemas.microsoft.com/office/drawing/2014/main" id="{48823B94-D1F5-2D5D-6AEE-9960BE0FD85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6;p41">
              <a:extLst>
                <a:ext uri="{FF2B5EF4-FFF2-40B4-BE49-F238E27FC236}">
                  <a16:creationId xmlns:a16="http://schemas.microsoft.com/office/drawing/2014/main" id="{6003E143-E808-59E6-11D9-0CF68FB5037A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41">
              <a:extLst>
                <a:ext uri="{FF2B5EF4-FFF2-40B4-BE49-F238E27FC236}">
                  <a16:creationId xmlns:a16="http://schemas.microsoft.com/office/drawing/2014/main" id="{D8B20126-DE88-0ED3-14ED-325466C6BCF0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8;p41">
              <a:extLst>
                <a:ext uri="{FF2B5EF4-FFF2-40B4-BE49-F238E27FC236}">
                  <a16:creationId xmlns:a16="http://schemas.microsoft.com/office/drawing/2014/main" id="{1734F04D-A7CC-BAF1-BBBF-EAB9513219F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;p41">
              <a:extLst>
                <a:ext uri="{FF2B5EF4-FFF2-40B4-BE49-F238E27FC236}">
                  <a16:creationId xmlns:a16="http://schemas.microsoft.com/office/drawing/2014/main" id="{82D6045B-959E-3A34-53BB-067DE03754FD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960;p41">
            <a:extLst>
              <a:ext uri="{FF2B5EF4-FFF2-40B4-BE49-F238E27FC236}">
                <a16:creationId xmlns:a16="http://schemas.microsoft.com/office/drawing/2014/main" id="{F0759590-3BE3-E8D4-6108-446B238E324A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41" name="Google Shape;961;p41">
              <a:extLst>
                <a:ext uri="{FF2B5EF4-FFF2-40B4-BE49-F238E27FC236}">
                  <a16:creationId xmlns:a16="http://schemas.microsoft.com/office/drawing/2014/main" id="{F8FE2442-4DBB-1E36-53E4-DC264D872D31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2;p41">
              <a:extLst>
                <a:ext uri="{FF2B5EF4-FFF2-40B4-BE49-F238E27FC236}">
                  <a16:creationId xmlns:a16="http://schemas.microsoft.com/office/drawing/2014/main" id="{30C7A121-F0A3-74E3-7A43-2BA3FB973E8F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;p41">
              <a:extLst>
                <a:ext uri="{FF2B5EF4-FFF2-40B4-BE49-F238E27FC236}">
                  <a16:creationId xmlns:a16="http://schemas.microsoft.com/office/drawing/2014/main" id="{122459EE-16E0-140E-5B85-17B289C0B1EA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4;p41">
              <a:extLst>
                <a:ext uri="{FF2B5EF4-FFF2-40B4-BE49-F238E27FC236}">
                  <a16:creationId xmlns:a16="http://schemas.microsoft.com/office/drawing/2014/main" id="{ED21DDED-8D56-B7B7-FF7B-F41AC4AD9448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5;p41">
              <a:extLst>
                <a:ext uri="{FF2B5EF4-FFF2-40B4-BE49-F238E27FC236}">
                  <a16:creationId xmlns:a16="http://schemas.microsoft.com/office/drawing/2014/main" id="{74F3B767-0B6F-D53B-29E6-E961327CEE76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6;p41">
              <a:extLst>
                <a:ext uri="{FF2B5EF4-FFF2-40B4-BE49-F238E27FC236}">
                  <a16:creationId xmlns:a16="http://schemas.microsoft.com/office/drawing/2014/main" id="{F1B6A178-CDE7-17D8-5788-BBE8A03FFB55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7;p41">
              <a:extLst>
                <a:ext uri="{FF2B5EF4-FFF2-40B4-BE49-F238E27FC236}">
                  <a16:creationId xmlns:a16="http://schemas.microsoft.com/office/drawing/2014/main" id="{91EE8349-2040-D8CB-7FFC-357687618616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8;p41">
              <a:extLst>
                <a:ext uri="{FF2B5EF4-FFF2-40B4-BE49-F238E27FC236}">
                  <a16:creationId xmlns:a16="http://schemas.microsoft.com/office/drawing/2014/main" id="{5CFC811E-B1BD-687F-461E-10C4335852C3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9;p41">
              <a:extLst>
                <a:ext uri="{FF2B5EF4-FFF2-40B4-BE49-F238E27FC236}">
                  <a16:creationId xmlns:a16="http://schemas.microsoft.com/office/drawing/2014/main" id="{53497693-894C-F3D4-6C9B-904D35F53373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0;p41">
              <a:extLst>
                <a:ext uri="{FF2B5EF4-FFF2-40B4-BE49-F238E27FC236}">
                  <a16:creationId xmlns:a16="http://schemas.microsoft.com/office/drawing/2014/main" id="{1A463699-9095-3424-E825-E99FF854A4E7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1;p41">
              <a:extLst>
                <a:ext uri="{FF2B5EF4-FFF2-40B4-BE49-F238E27FC236}">
                  <a16:creationId xmlns:a16="http://schemas.microsoft.com/office/drawing/2014/main" id="{E6DAE398-18F4-4AC5-EB6B-A57CFE2F32A0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72;p41">
            <a:extLst>
              <a:ext uri="{FF2B5EF4-FFF2-40B4-BE49-F238E27FC236}">
                <a16:creationId xmlns:a16="http://schemas.microsoft.com/office/drawing/2014/main" id="{708D0128-9121-A63B-5453-E6AA1EFDA5E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73;p41">
            <a:extLst>
              <a:ext uri="{FF2B5EF4-FFF2-40B4-BE49-F238E27FC236}">
                <a16:creationId xmlns:a16="http://schemas.microsoft.com/office/drawing/2014/main" id="{A3DBA39C-E034-A291-066F-47978764411C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74;p41">
            <a:extLst>
              <a:ext uri="{FF2B5EF4-FFF2-40B4-BE49-F238E27FC236}">
                <a16:creationId xmlns:a16="http://schemas.microsoft.com/office/drawing/2014/main" id="{BB2F0A0B-FB11-E684-F54D-E1804E197F14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75;p41">
            <a:extLst>
              <a:ext uri="{FF2B5EF4-FFF2-40B4-BE49-F238E27FC236}">
                <a16:creationId xmlns:a16="http://schemas.microsoft.com/office/drawing/2014/main" id="{53EE734A-D17A-72DA-13A2-15AEC525EEA2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76;p41">
            <a:extLst>
              <a:ext uri="{FF2B5EF4-FFF2-40B4-BE49-F238E27FC236}">
                <a16:creationId xmlns:a16="http://schemas.microsoft.com/office/drawing/2014/main" id="{3062ACA0-67AB-EC2F-C21F-C5BDD2DA20F9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977;p41">
            <a:extLst>
              <a:ext uri="{FF2B5EF4-FFF2-40B4-BE49-F238E27FC236}">
                <a16:creationId xmlns:a16="http://schemas.microsoft.com/office/drawing/2014/main" id="{DD0FE355-AA96-6D39-F1BF-22E6513DE04D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58" name="Google Shape;978;p41">
              <a:extLst>
                <a:ext uri="{FF2B5EF4-FFF2-40B4-BE49-F238E27FC236}">
                  <a16:creationId xmlns:a16="http://schemas.microsoft.com/office/drawing/2014/main" id="{42D5B258-1126-FD4C-8A64-2C63AD3ADA01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59" name="Google Shape;979;p41">
              <a:extLst>
                <a:ext uri="{FF2B5EF4-FFF2-40B4-BE49-F238E27FC236}">
                  <a16:creationId xmlns:a16="http://schemas.microsoft.com/office/drawing/2014/main" id="{8037CAC0-3F86-DB9D-C536-623959390A82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0;p41">
              <a:extLst>
                <a:ext uri="{FF2B5EF4-FFF2-40B4-BE49-F238E27FC236}">
                  <a16:creationId xmlns:a16="http://schemas.microsoft.com/office/drawing/2014/main" id="{8E79B654-3712-B92B-CFA2-C216F65CA842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1;p41">
              <a:extLst>
                <a:ext uri="{FF2B5EF4-FFF2-40B4-BE49-F238E27FC236}">
                  <a16:creationId xmlns:a16="http://schemas.microsoft.com/office/drawing/2014/main" id="{85ED8B7A-8702-5AF5-E0C1-F76CB98EEC44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" name="Google Shape;982;p41">
            <a:extLst>
              <a:ext uri="{FF2B5EF4-FFF2-40B4-BE49-F238E27FC236}">
                <a16:creationId xmlns:a16="http://schemas.microsoft.com/office/drawing/2014/main" id="{C3556F87-6568-74A8-8F45-6990B3AB5BD7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419187" y="2425752"/>
            <a:ext cx="16239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983;p41">
            <a:extLst>
              <a:ext uri="{FF2B5EF4-FFF2-40B4-BE49-F238E27FC236}">
                <a16:creationId xmlns:a16="http://schemas.microsoft.com/office/drawing/2014/main" id="{00CE8E2C-0BF4-2E15-C83C-4623E786E1FF}"/>
              </a:ext>
            </a:extLst>
          </p:cNvPr>
          <p:cNvCxnSpPr>
            <a:stCxn id="59" idx="0"/>
            <a:endCxn id="54" idx="4"/>
          </p:cNvCxnSpPr>
          <p:nvPr/>
        </p:nvCxnSpPr>
        <p:spPr>
          <a:xfrm rot="10800000">
            <a:off x="3152588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84;p41">
            <a:extLst>
              <a:ext uri="{FF2B5EF4-FFF2-40B4-BE49-F238E27FC236}">
                <a16:creationId xmlns:a16="http://schemas.microsoft.com/office/drawing/2014/main" id="{06E841E3-2505-B2DE-135F-B947BF865282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85;p41">
            <a:extLst>
              <a:ext uri="{FF2B5EF4-FFF2-40B4-BE49-F238E27FC236}">
                <a16:creationId xmlns:a16="http://schemas.microsoft.com/office/drawing/2014/main" id="{EB79AA61-F32D-A374-C657-76A285343BBD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986;p41">
            <a:extLst>
              <a:ext uri="{FF2B5EF4-FFF2-40B4-BE49-F238E27FC236}">
                <a16:creationId xmlns:a16="http://schemas.microsoft.com/office/drawing/2014/main" id="{FBA8510B-E556-830F-9B0E-ED2FF3875C8B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67" name="Google Shape;987;p41">
              <a:extLst>
                <a:ext uri="{FF2B5EF4-FFF2-40B4-BE49-F238E27FC236}">
                  <a16:creationId xmlns:a16="http://schemas.microsoft.com/office/drawing/2014/main" id="{1A0E7FD5-33EC-5199-6A10-76CD23319619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" name="Google Shape;988;p41">
              <a:extLst>
                <a:ext uri="{FF2B5EF4-FFF2-40B4-BE49-F238E27FC236}">
                  <a16:creationId xmlns:a16="http://schemas.microsoft.com/office/drawing/2014/main" id="{EF8AAC8D-5036-D2EB-F4E1-4093B29E31EC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69" name="Google Shape;989;p41">
            <a:extLst>
              <a:ext uri="{FF2B5EF4-FFF2-40B4-BE49-F238E27FC236}">
                <a16:creationId xmlns:a16="http://schemas.microsoft.com/office/drawing/2014/main" id="{93F09B93-7FA5-25D7-958A-512CED1804A0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70" name="Google Shape;990;p41">
              <a:extLst>
                <a:ext uri="{FF2B5EF4-FFF2-40B4-BE49-F238E27FC236}">
                  <a16:creationId xmlns:a16="http://schemas.microsoft.com/office/drawing/2014/main" id="{C912E654-CD51-62C5-F3F0-6E9887FA58D2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1" name="Google Shape;991;p41">
              <a:extLst>
                <a:ext uri="{FF2B5EF4-FFF2-40B4-BE49-F238E27FC236}">
                  <a16:creationId xmlns:a16="http://schemas.microsoft.com/office/drawing/2014/main" id="{6C262001-6882-0D6A-75DE-DC0888B718D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72" name="Google Shape;992;p41">
            <a:extLst>
              <a:ext uri="{FF2B5EF4-FFF2-40B4-BE49-F238E27FC236}">
                <a16:creationId xmlns:a16="http://schemas.microsoft.com/office/drawing/2014/main" id="{CBD97612-428D-3884-609E-04B38FAEDCF3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73" name="Google Shape;993;p41">
              <a:extLst>
                <a:ext uri="{FF2B5EF4-FFF2-40B4-BE49-F238E27FC236}">
                  <a16:creationId xmlns:a16="http://schemas.microsoft.com/office/drawing/2014/main" id="{D67F2483-C1FA-59E5-ED99-C1C0176F2A88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4" name="Google Shape;994;p41">
              <a:extLst>
                <a:ext uri="{FF2B5EF4-FFF2-40B4-BE49-F238E27FC236}">
                  <a16:creationId xmlns:a16="http://schemas.microsoft.com/office/drawing/2014/main" id="{121DEF79-5CF1-FAE1-07B6-C979A9C6D72C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995;p41">
            <a:extLst>
              <a:ext uri="{FF2B5EF4-FFF2-40B4-BE49-F238E27FC236}">
                <a16:creationId xmlns:a16="http://schemas.microsoft.com/office/drawing/2014/main" id="{C62D670E-9B6F-1C94-2C6B-BD24598A5A23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76" name="Google Shape;996;p41">
              <a:extLst>
                <a:ext uri="{FF2B5EF4-FFF2-40B4-BE49-F238E27FC236}">
                  <a16:creationId xmlns:a16="http://schemas.microsoft.com/office/drawing/2014/main" id="{4AB4D5D7-58ED-DF4A-4598-848C7FFF90D3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7" name="Google Shape;997;p41">
              <a:extLst>
                <a:ext uri="{FF2B5EF4-FFF2-40B4-BE49-F238E27FC236}">
                  <a16:creationId xmlns:a16="http://schemas.microsoft.com/office/drawing/2014/main" id="{59A0E2BB-21CE-B625-B775-35EAF131DDA7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78" name="Google Shape;998;p41">
            <a:extLst>
              <a:ext uri="{FF2B5EF4-FFF2-40B4-BE49-F238E27FC236}">
                <a16:creationId xmlns:a16="http://schemas.microsoft.com/office/drawing/2014/main" id="{DF4367B9-4713-1F41-C48D-12C04D990097}"/>
              </a:ext>
            </a:extLst>
          </p:cNvPr>
          <p:cNvGrpSpPr/>
          <p:nvPr/>
        </p:nvGrpSpPr>
        <p:grpSpPr>
          <a:xfrm>
            <a:off x="1260218" y="1551717"/>
            <a:ext cx="349143" cy="376840"/>
            <a:chOff x="2363442" y="3261172"/>
            <a:chExt cx="349143" cy="376840"/>
          </a:xfrm>
        </p:grpSpPr>
        <p:sp>
          <p:nvSpPr>
            <p:cNvPr id="79" name="Google Shape;999;p41">
              <a:extLst>
                <a:ext uri="{FF2B5EF4-FFF2-40B4-BE49-F238E27FC236}">
                  <a16:creationId xmlns:a16="http://schemas.microsoft.com/office/drawing/2014/main" id="{5324AA1F-6D1D-98F2-91CE-F3F05CC0C804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0;p41">
              <a:extLst>
                <a:ext uri="{FF2B5EF4-FFF2-40B4-BE49-F238E27FC236}">
                  <a16:creationId xmlns:a16="http://schemas.microsoft.com/office/drawing/2014/main" id="{2E1D0FE7-4626-B103-5053-1B7CEC45460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1;p41">
              <a:extLst>
                <a:ext uri="{FF2B5EF4-FFF2-40B4-BE49-F238E27FC236}">
                  <a16:creationId xmlns:a16="http://schemas.microsoft.com/office/drawing/2014/main" id="{051C7AC5-CC79-4A8B-C70D-CE2D462DEE0B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2;p41">
            <a:extLst>
              <a:ext uri="{FF2B5EF4-FFF2-40B4-BE49-F238E27FC236}">
                <a16:creationId xmlns:a16="http://schemas.microsoft.com/office/drawing/2014/main" id="{D68A4B58-0EB3-C652-1B4B-142232B58762}"/>
              </a:ext>
            </a:extLst>
          </p:cNvPr>
          <p:cNvGrpSpPr/>
          <p:nvPr/>
        </p:nvGrpSpPr>
        <p:grpSpPr>
          <a:xfrm>
            <a:off x="2964086" y="1862767"/>
            <a:ext cx="376867" cy="376867"/>
            <a:chOff x="3148521" y="3261145"/>
            <a:chExt cx="376867" cy="376867"/>
          </a:xfrm>
        </p:grpSpPr>
        <p:sp>
          <p:nvSpPr>
            <p:cNvPr id="83" name="Google Shape;1003;p41">
              <a:extLst>
                <a:ext uri="{FF2B5EF4-FFF2-40B4-BE49-F238E27FC236}">
                  <a16:creationId xmlns:a16="http://schemas.microsoft.com/office/drawing/2014/main" id="{4BAF3FFF-E450-7692-3F28-7D0A19E6D628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4;p41">
              <a:extLst>
                <a:ext uri="{FF2B5EF4-FFF2-40B4-BE49-F238E27FC236}">
                  <a16:creationId xmlns:a16="http://schemas.microsoft.com/office/drawing/2014/main" id="{B6779D65-2AA0-BDB6-A195-B949606EE499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5;p41">
              <a:extLst>
                <a:ext uri="{FF2B5EF4-FFF2-40B4-BE49-F238E27FC236}">
                  <a16:creationId xmlns:a16="http://schemas.microsoft.com/office/drawing/2014/main" id="{CBC0E08A-4608-5D4E-C45F-F99DB157810F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06;p41">
            <a:extLst>
              <a:ext uri="{FF2B5EF4-FFF2-40B4-BE49-F238E27FC236}">
                <a16:creationId xmlns:a16="http://schemas.microsoft.com/office/drawing/2014/main" id="{6BD36254-23D6-D547-1C2C-C329785A1A51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87" name="Google Shape;1007;p41">
              <a:extLst>
                <a:ext uri="{FF2B5EF4-FFF2-40B4-BE49-F238E27FC236}">
                  <a16:creationId xmlns:a16="http://schemas.microsoft.com/office/drawing/2014/main" id="{ED35C7E6-89D0-64AE-96F5-0C8BEC914B9D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08;p41">
              <a:extLst>
                <a:ext uri="{FF2B5EF4-FFF2-40B4-BE49-F238E27FC236}">
                  <a16:creationId xmlns:a16="http://schemas.microsoft.com/office/drawing/2014/main" id="{8992AFCC-024A-CC24-4A40-E2E8D932923F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009;p41">
            <a:extLst>
              <a:ext uri="{FF2B5EF4-FFF2-40B4-BE49-F238E27FC236}">
                <a16:creationId xmlns:a16="http://schemas.microsoft.com/office/drawing/2014/main" id="{27091A07-94FB-8090-0C3B-3210AA9E254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95CA0-A61E-2470-B355-F29CCF247088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7231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63"/>
          <p:cNvSpPr/>
          <p:nvPr/>
        </p:nvSpPr>
        <p:spPr>
          <a:xfrm>
            <a:off x="3110008" y="1345937"/>
            <a:ext cx="2471100" cy="48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Workers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93" name="Google Shape;2693;p63"/>
          <p:cNvGrpSpPr/>
          <p:nvPr/>
        </p:nvGrpSpPr>
        <p:grpSpPr>
          <a:xfrm>
            <a:off x="3636797" y="2418262"/>
            <a:ext cx="1417511" cy="1725052"/>
            <a:chOff x="3859864" y="2319110"/>
            <a:chExt cx="1417511" cy="1725052"/>
          </a:xfrm>
        </p:grpSpPr>
        <p:sp>
          <p:nvSpPr>
            <p:cNvPr id="2694" name="Google Shape;2694;p63"/>
            <p:cNvSpPr/>
            <p:nvPr/>
          </p:nvSpPr>
          <p:spPr>
            <a:xfrm>
              <a:off x="385986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Delivers</a:t>
              </a:r>
              <a:endParaRPr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5" name="Google Shape;2695;p63"/>
            <p:cNvSpPr txBox="1"/>
            <p:nvPr/>
          </p:nvSpPr>
          <p:spPr>
            <a:xfrm>
              <a:off x="3859874" y="2904162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Delivers the orders to another location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6" name="Google Shape;2696;p63"/>
          <p:cNvGrpSpPr/>
          <p:nvPr/>
        </p:nvGrpSpPr>
        <p:grpSpPr>
          <a:xfrm>
            <a:off x="5210119" y="2418262"/>
            <a:ext cx="1417517" cy="1725050"/>
            <a:chOff x="5433183" y="2319110"/>
            <a:chExt cx="1417517" cy="1725050"/>
          </a:xfrm>
        </p:grpSpPr>
        <p:sp>
          <p:nvSpPr>
            <p:cNvPr id="2697" name="Google Shape;2697;p63"/>
            <p:cNvSpPr/>
            <p:nvPr/>
          </p:nvSpPr>
          <p:spPr>
            <a:xfrm>
              <a:off x="5433183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Messages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98" name="Google Shape;2698;p63"/>
            <p:cNvSpPr txBox="1"/>
            <p:nvPr/>
          </p:nvSpPr>
          <p:spPr>
            <a:xfrm>
              <a:off x="5433200" y="2904161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receive or send messages to company users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9" name="Google Shape;2699;p63"/>
          <p:cNvGrpSpPr/>
          <p:nvPr/>
        </p:nvGrpSpPr>
        <p:grpSpPr>
          <a:xfrm>
            <a:off x="6790360" y="2423425"/>
            <a:ext cx="1417523" cy="1725059"/>
            <a:chOff x="7006502" y="2319110"/>
            <a:chExt cx="1417523" cy="1725059"/>
          </a:xfrm>
        </p:grpSpPr>
        <p:sp>
          <p:nvSpPr>
            <p:cNvPr id="2700" name="Google Shape;2700;p63"/>
            <p:cNvSpPr/>
            <p:nvPr/>
          </p:nvSpPr>
          <p:spPr>
            <a:xfrm>
              <a:off x="7006502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Password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1" name="Google Shape;2701;p63"/>
            <p:cNvSpPr txBox="1"/>
            <p:nvPr/>
          </p:nvSpPr>
          <p:spPr>
            <a:xfrm>
              <a:off x="7006525" y="2904169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can change his own password</a:t>
              </a:r>
            </a:p>
          </p:txBody>
        </p:sp>
      </p:grpSp>
      <p:grpSp>
        <p:nvGrpSpPr>
          <p:cNvPr id="2702" name="Google Shape;2702;p63"/>
          <p:cNvGrpSpPr/>
          <p:nvPr/>
        </p:nvGrpSpPr>
        <p:grpSpPr>
          <a:xfrm>
            <a:off x="2063481" y="2418262"/>
            <a:ext cx="1417505" cy="1725064"/>
            <a:chOff x="2286544" y="2319110"/>
            <a:chExt cx="1417505" cy="1725064"/>
          </a:xfrm>
        </p:grpSpPr>
        <p:sp>
          <p:nvSpPr>
            <p:cNvPr id="2703" name="Google Shape;2703;p63"/>
            <p:cNvSpPr/>
            <p:nvPr/>
          </p:nvSpPr>
          <p:spPr>
            <a:xfrm>
              <a:off x="2286544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Mobile app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4" name="Google Shape;2704;p63"/>
            <p:cNvSpPr txBox="1"/>
            <p:nvPr/>
          </p:nvSpPr>
          <p:spPr>
            <a:xfrm>
              <a:off x="2286550" y="2904175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 has an easy to use mobile app to facilitate his daily job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5" name="Google Shape;2705;p63"/>
          <p:cNvGrpSpPr/>
          <p:nvPr/>
        </p:nvGrpSpPr>
        <p:grpSpPr>
          <a:xfrm>
            <a:off x="490170" y="2418262"/>
            <a:ext cx="1417500" cy="1725050"/>
            <a:chOff x="713225" y="2319110"/>
            <a:chExt cx="1417500" cy="1725050"/>
          </a:xfrm>
        </p:grpSpPr>
        <p:sp>
          <p:nvSpPr>
            <p:cNvPr id="2706" name="Google Shape;2706;p63"/>
            <p:cNvSpPr/>
            <p:nvPr/>
          </p:nvSpPr>
          <p:spPr>
            <a:xfrm>
              <a:off x="713225" y="2319110"/>
              <a:ext cx="1417500" cy="48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Deliveries </a:t>
              </a:r>
              <a:r>
                <a:rPr lang="en-US" sz="1600" dirty="0" err="1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informations</a:t>
              </a:r>
              <a:endParaRPr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707" name="Google Shape;2707;p63"/>
            <p:cNvSpPr txBox="1"/>
            <p:nvPr/>
          </p:nvSpPr>
          <p:spPr>
            <a:xfrm>
              <a:off x="713225" y="2904160"/>
              <a:ext cx="14175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 all branch deliveries (urgent ones at top)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08" name="Google Shape;2708;p63"/>
          <p:cNvCxnSpPr>
            <a:stCxn id="2704" idx="2"/>
            <a:endCxn id="2695" idx="2"/>
          </p:cNvCxnSpPr>
          <p:nvPr/>
        </p:nvCxnSpPr>
        <p:spPr>
          <a:xfrm rot="-5400000" flipH="1">
            <a:off x="3558536" y="3357027"/>
            <a:ext cx="600" cy="15732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09" name="Google Shape;2709;p63"/>
          <p:cNvCxnSpPr>
            <a:cxnSpLocks/>
            <a:stCxn id="2698" idx="2"/>
          </p:cNvCxnSpPr>
          <p:nvPr/>
        </p:nvCxnSpPr>
        <p:spPr>
          <a:xfrm rot="-5400000" flipH="1">
            <a:off x="6705186" y="3357013"/>
            <a:ext cx="600" cy="1573200"/>
          </a:xfrm>
          <a:prstGeom prst="bentConnector3">
            <a:avLst>
              <a:gd name="adj1" fmla="val 39688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10" name="Google Shape;2710;p63"/>
          <p:cNvCxnSpPr>
            <a:stCxn id="2707" idx="2"/>
            <a:endCxn id="2711" idx="4"/>
          </p:cNvCxnSpPr>
          <p:nvPr/>
        </p:nvCxnSpPr>
        <p:spPr>
          <a:xfrm rot="-5400000" flipH="1">
            <a:off x="2222970" y="3119262"/>
            <a:ext cx="237300" cy="2285400"/>
          </a:xfrm>
          <a:prstGeom prst="bentConnector3">
            <a:avLst>
              <a:gd name="adj1" fmla="val 2003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11" name="Google Shape;2711;p63"/>
          <p:cNvSpPr/>
          <p:nvPr/>
        </p:nvSpPr>
        <p:spPr>
          <a:xfrm>
            <a:off x="3365345" y="4142498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6511995" y="4142510"/>
            <a:ext cx="238200" cy="238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3" name="Google Shape;2713;p63"/>
          <p:cNvCxnSpPr>
            <a:stCxn id="2707" idx="2"/>
            <a:endCxn id="2712" idx="4"/>
          </p:cNvCxnSpPr>
          <p:nvPr/>
        </p:nvCxnSpPr>
        <p:spPr>
          <a:xfrm rot="-5400000" flipH="1">
            <a:off x="3796320" y="1545912"/>
            <a:ext cx="237300" cy="5432100"/>
          </a:xfrm>
          <a:prstGeom prst="bentConnector3">
            <a:avLst>
              <a:gd name="adj1" fmla="val 2003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4" name="Google Shape;2714;p63"/>
          <p:cNvCxnSpPr>
            <a:stCxn id="2706" idx="0"/>
            <a:endCxn id="2692" idx="2"/>
          </p:cNvCxnSpPr>
          <p:nvPr/>
        </p:nvCxnSpPr>
        <p:spPr>
          <a:xfrm rot="-5400000">
            <a:off x="2480370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5" name="Google Shape;2715;p63"/>
          <p:cNvCxnSpPr>
            <a:stCxn id="2703" idx="0"/>
            <a:endCxn id="2692" idx="2"/>
          </p:cNvCxnSpPr>
          <p:nvPr/>
        </p:nvCxnSpPr>
        <p:spPr>
          <a:xfrm rot="-5400000">
            <a:off x="3266931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6" name="Google Shape;2716;p63"/>
          <p:cNvCxnSpPr>
            <a:stCxn id="2694" idx="0"/>
            <a:endCxn id="2692" idx="2"/>
          </p:cNvCxnSpPr>
          <p:nvPr/>
        </p:nvCxnSpPr>
        <p:spPr>
          <a:xfrm rot="-5400000">
            <a:off x="4053947" y="2126062"/>
            <a:ext cx="5838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7" name="Google Shape;2717;p63"/>
          <p:cNvCxnSpPr>
            <a:stCxn id="2697" idx="0"/>
            <a:endCxn id="2692" idx="2"/>
          </p:cNvCxnSpPr>
          <p:nvPr/>
        </p:nvCxnSpPr>
        <p:spPr>
          <a:xfrm rot="5400000" flipH="1">
            <a:off x="4840369" y="1339762"/>
            <a:ext cx="583800" cy="1573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18" name="Google Shape;2718;p63"/>
          <p:cNvCxnSpPr>
            <a:cxnSpLocks/>
            <a:endCxn id="2692" idx="2"/>
          </p:cNvCxnSpPr>
          <p:nvPr/>
        </p:nvCxnSpPr>
        <p:spPr>
          <a:xfrm rot="5400000" flipH="1">
            <a:off x="5626947" y="553012"/>
            <a:ext cx="583800" cy="31467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0D9E4-78F2-E7C0-6A50-2555FCF5EFA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23</a:t>
            </a:r>
          </a:p>
        </p:txBody>
      </p:sp>
      <p:sp>
        <p:nvSpPr>
          <p:cNvPr id="6" name="Google Shape;923;p41">
            <a:extLst>
              <a:ext uri="{FF2B5EF4-FFF2-40B4-BE49-F238E27FC236}">
                <a16:creationId xmlns:a16="http://schemas.microsoft.com/office/drawing/2014/main" id="{58B9061C-4D28-7213-451C-A4205BEED0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r>
              <a:rPr lang="en" sz="3200" dirty="0"/>
              <a:t>Features: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33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054906"/>
            <a:ext cx="1029055" cy="1027152"/>
            <a:chOff x="3684216" y="1595882"/>
            <a:chExt cx="1534986" cy="1532149"/>
          </a:xfrm>
          <a:solidFill>
            <a:schemeClr val="bg2"/>
          </a:solidFill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6072248" y="1548170"/>
            <a:ext cx="1029055" cy="1027154"/>
            <a:chOff x="3684220" y="1595882"/>
            <a:chExt cx="1534986" cy="1532151"/>
          </a:xfrm>
          <a:solidFill>
            <a:schemeClr val="accent1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4" cy="1534986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211418"/>
            <a:ext cx="82188" cy="53561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03396" y="2249628"/>
            <a:ext cx="49192" cy="22367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267366" y="2911500"/>
            <a:ext cx="1536835" cy="1273039"/>
            <a:chOff x="3267366" y="2911500"/>
            <a:chExt cx="1536835" cy="1273039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267366" y="3369139"/>
              <a:ext cx="1536835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dirty="0" err="1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Demonstrarion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Conclusion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496028" cy="1284550"/>
            <a:chOff x="1566491" y="2911500"/>
            <a:chExt cx="1496028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496028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8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Future work</a:t>
              </a:r>
              <a:endParaRPr lang="en-US" sz="2000" dirty="0">
                <a:effectLst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389036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81571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935EA-2E5F-3D65-28D3-6145DC9424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24</a:t>
            </a:r>
          </a:p>
        </p:txBody>
      </p:sp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90CC5D13-A1B8-9D29-0EE6-4BC9C3CA3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373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CA6A5E-6DA6-EE0B-40F3-6CAE97EF0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" t="8960" r="4096" b="6806"/>
          <a:stretch/>
        </p:blipFill>
        <p:spPr>
          <a:xfrm>
            <a:off x="121186" y="1068635"/>
            <a:ext cx="8648241" cy="3723701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602392-8188-AFD3-E2D8-A7B9A89CC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333604"/>
              </p:ext>
            </p:extLst>
          </p:nvPr>
        </p:nvGraphicFramePr>
        <p:xfrm>
          <a:off x="1689254" y="23604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5D54E8-723A-A777-06B2-A26E680C6443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25</a:t>
            </a:r>
          </a:p>
        </p:txBody>
      </p:sp>
      <p:sp>
        <p:nvSpPr>
          <p:cNvPr id="9" name="Google Shape;923;p41">
            <a:extLst>
              <a:ext uri="{FF2B5EF4-FFF2-40B4-BE49-F238E27FC236}">
                <a16:creationId xmlns:a16="http://schemas.microsoft.com/office/drawing/2014/main" id="{BE7A7A47-DF04-F2D0-E5C2-A98D1FF584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42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916929"/>
            <a:ext cx="1453436" cy="1453293"/>
            <a:chOff x="3367813" y="1278762"/>
            <a:chExt cx="2168013" cy="2167800"/>
          </a:xfrm>
          <a:solidFill>
            <a:schemeClr val="bg2"/>
          </a:solidFill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6072248" y="1548170"/>
            <a:ext cx="1029055" cy="1027154"/>
            <a:chOff x="3684220" y="1595882"/>
            <a:chExt cx="1534986" cy="1532151"/>
          </a:xfrm>
          <a:solidFill>
            <a:schemeClr val="accent1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4" cy="1534986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4869751" y="2318387"/>
            <a:ext cx="41075" cy="21679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406525"/>
            <a:ext cx="0" cy="20798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267366" y="2911500"/>
            <a:ext cx="1536835" cy="1273039"/>
            <a:chOff x="3267366" y="2911500"/>
            <a:chExt cx="1536835" cy="1273039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267366" y="3369139"/>
              <a:ext cx="1536835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dirty="0" err="1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Demonstrarion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Conclusion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496028" cy="1284550"/>
            <a:chOff x="1566491" y="2911500"/>
            <a:chExt cx="1496028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496028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8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Future work</a:t>
              </a:r>
              <a:endParaRPr lang="en-US" sz="2000" dirty="0">
                <a:effectLst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466155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81571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935EA-2E5F-3D65-28D3-6145DC9424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26</a:t>
            </a:r>
          </a:p>
        </p:txBody>
      </p:sp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90CC5D13-A1B8-9D29-0EE6-4BC9C3CA3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703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Conclusion: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Addressed challenges: Overcame transparency, efficiency, communication, security, competition, and demand issues.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Innovative solution: Developed advanced cargo tracking app with real-time tracking, automation, communication, security, and data insights.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Overcame obstacles: Achieved success through collaboration, task management, and persistence.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Industry impact: Optimized operations, reduced costs, increased revenue, improved overall satisfaction, and informed decision-making potential.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716B9-C9FB-C5C3-1220-6A56800FC34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27</a:t>
            </a:r>
          </a:p>
        </p:txBody>
      </p:sp>
      <p:sp>
        <p:nvSpPr>
          <p:cNvPr id="6" name="Google Shape;923;p41">
            <a:extLst>
              <a:ext uri="{FF2B5EF4-FFF2-40B4-BE49-F238E27FC236}">
                <a16:creationId xmlns:a16="http://schemas.microsoft.com/office/drawing/2014/main" id="{80DCC781-AE47-6340-AB02-701F1EDB4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514" y="307096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37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25729" y="1451514"/>
            <a:ext cx="1029055" cy="1027152"/>
            <a:chOff x="3684216" y="1595882"/>
            <a:chExt cx="1534986" cy="1532149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7" y="1595167"/>
              <a:ext cx="1530743" cy="1534986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6072248" y="1118513"/>
            <a:ext cx="1029055" cy="1027154"/>
            <a:chOff x="3684220" y="1595882"/>
            <a:chExt cx="1534986" cy="1532151"/>
          </a:xfrm>
          <a:solidFill>
            <a:schemeClr val="bg2"/>
          </a:solidFill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4" cy="1534986"/>
            </a:xfrm>
            <a:prstGeom prst="roundRect">
              <a:avLst>
                <a:gd name="adj" fmla="val 1154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9" y="2611534"/>
            <a:ext cx="69" cy="18748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cxnSpLocks/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cxnSpLocks/>
            <a:stCxn id="148" idx="0"/>
          </p:cNvCxnSpPr>
          <p:nvPr/>
        </p:nvCxnSpPr>
        <p:spPr>
          <a:xfrm flipV="1">
            <a:off x="6586901" y="2347263"/>
            <a:ext cx="0" cy="21391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267366" y="2911500"/>
            <a:ext cx="1536835" cy="1273039"/>
            <a:chOff x="3267366" y="2911500"/>
            <a:chExt cx="1536835" cy="1273039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06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267366" y="3369139"/>
              <a:ext cx="1536835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dirty="0" err="1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Demonstrarion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07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Conclusion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496028" cy="1284550"/>
            <a:chOff x="1566491" y="2911500"/>
            <a:chExt cx="1496028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05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496028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08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8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Future work</a:t>
              </a:r>
              <a:endParaRPr lang="en-US" sz="2000" dirty="0">
                <a:effectLst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785648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451909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935EA-2E5F-3D65-28D3-6145DC9424D9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28</a:t>
            </a:r>
          </a:p>
        </p:txBody>
      </p:sp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90CC5D13-A1B8-9D29-0EE6-4BC9C3CA3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21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098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Future work: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400" dirty="0"/>
              <a:t>Strengthen cybersecurity: Implement ISO 28000 and ISO 31000 standards for enhanced information security.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Improve tracking: Integrate GPS tracking for real-time monitoring and accurate location tracking.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Streamline pricing: Enhance pricing system with bundles and dynamic adjustments for flexibility.</a:t>
            </a:r>
          </a:p>
          <a:p>
            <a:pPr>
              <a:buClr>
                <a:schemeClr val="accent4"/>
              </a:buClr>
            </a:pPr>
            <a:r>
              <a:rPr lang="en-US" sz="1400" dirty="0"/>
              <a:t>Enhance accessibility: Add dark mode and translation capabilities for improved usability.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59EB7-ACDB-28CF-50C0-85AF21744047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29</a:t>
            </a:r>
          </a:p>
        </p:txBody>
      </p:sp>
      <p:sp>
        <p:nvSpPr>
          <p:cNvPr id="6" name="Google Shape;923;p41">
            <a:extLst>
              <a:ext uri="{FF2B5EF4-FFF2-40B4-BE49-F238E27FC236}">
                <a16:creationId xmlns:a16="http://schemas.microsoft.com/office/drawing/2014/main" id="{F28C4CB2-811F-D9A4-70E3-182626CF89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70008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86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42">
            <a:extLst>
              <a:ext uri="{FF2B5EF4-FFF2-40B4-BE49-F238E27FC236}">
                <a16:creationId xmlns:a16="http://schemas.microsoft.com/office/drawing/2014/main" id="{2639F3CC-6750-438F-2B84-F2337B9190FA}"/>
              </a:ext>
            </a:extLst>
          </p:cNvPr>
          <p:cNvSpPr txBox="1">
            <a:spLocks/>
          </p:cNvSpPr>
          <p:nvPr/>
        </p:nvSpPr>
        <p:spPr>
          <a:xfrm>
            <a:off x="2886419" y="950275"/>
            <a:ext cx="3034191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Introduction:</a:t>
            </a:r>
          </a:p>
        </p:txBody>
      </p:sp>
      <p:sp>
        <p:nvSpPr>
          <p:cNvPr id="7" name="Google Shape;923;p41">
            <a:extLst>
              <a:ext uri="{FF2B5EF4-FFF2-40B4-BE49-F238E27FC236}">
                <a16:creationId xmlns:a16="http://schemas.microsoft.com/office/drawing/2014/main" id="{DC0AB4BB-4D16-6527-0706-922E514B2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266B7-39B6-1E55-88FC-618EB523723D}"/>
              </a:ext>
            </a:extLst>
          </p:cNvPr>
          <p:cNvSpPr txBox="1">
            <a:spLocks/>
          </p:cNvSpPr>
          <p:nvPr/>
        </p:nvSpPr>
        <p:spPr>
          <a:xfrm>
            <a:off x="329087" y="1879709"/>
            <a:ext cx="8517458" cy="2956695"/>
          </a:xfrm>
          <a:prstGeom prst="rect">
            <a:avLst/>
          </a:prstGeom>
          <a:noFill/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en-US" sz="1800" dirty="0"/>
              <a:t>Delivery companies have spread by the growth of customers needs.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They are the linking relationship between one side customer and other half client.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Drivers takes all the orders to whenever the customers desire.</a:t>
            </a:r>
          </a:p>
          <a:p>
            <a:pPr>
              <a:buClr>
                <a:schemeClr val="accent4"/>
              </a:buClr>
            </a:pPr>
            <a:r>
              <a:rPr lang="en-US" sz="1800" dirty="0"/>
              <a:t>Managers monitor the progress of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09EA-B546-5FC7-2076-6D5B7A3B44E0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0636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23;p41">
            <a:extLst>
              <a:ext uri="{FF2B5EF4-FFF2-40B4-BE49-F238E27FC236}">
                <a16:creationId xmlns:a16="http://schemas.microsoft.com/office/drawing/2014/main" id="{54153202-4CD1-9D51-142B-83A92384B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91" name="Google Shape;924;p41">
            <a:extLst>
              <a:ext uri="{FF2B5EF4-FFF2-40B4-BE49-F238E27FC236}">
                <a16:creationId xmlns:a16="http://schemas.microsoft.com/office/drawing/2014/main" id="{7C86C20A-CDC5-037D-FDE4-6AEC64501CFD}"/>
              </a:ext>
            </a:extLst>
          </p:cNvPr>
          <p:cNvGrpSpPr/>
          <p:nvPr/>
        </p:nvGrpSpPr>
        <p:grpSpPr>
          <a:xfrm>
            <a:off x="908567" y="1515393"/>
            <a:ext cx="1030642" cy="1028918"/>
            <a:chOff x="3681391" y="1592107"/>
            <a:chExt cx="1537353" cy="1534783"/>
          </a:xfrm>
        </p:grpSpPr>
        <p:sp>
          <p:nvSpPr>
            <p:cNvPr id="92" name="Google Shape;925;p41">
              <a:extLst>
                <a:ext uri="{FF2B5EF4-FFF2-40B4-BE49-F238E27FC236}">
                  <a16:creationId xmlns:a16="http://schemas.microsoft.com/office/drawing/2014/main" id="{BB58DC6D-96C1-D6B3-7294-146A8016909C}"/>
                </a:ext>
              </a:extLst>
            </p:cNvPr>
            <p:cNvSpPr/>
            <p:nvPr/>
          </p:nvSpPr>
          <p:spPr>
            <a:xfrm rot="2700000">
              <a:off x="3683491" y="1590007"/>
              <a:ext cx="1530886" cy="1535085"/>
            </a:xfrm>
            <a:prstGeom prst="roundRect">
              <a:avLst>
                <a:gd name="adj" fmla="val 1154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3" name="Google Shape;926;p41">
              <a:extLst>
                <a:ext uri="{FF2B5EF4-FFF2-40B4-BE49-F238E27FC236}">
                  <a16:creationId xmlns:a16="http://schemas.microsoft.com/office/drawing/2014/main" id="{07721C17-7AAC-1AD4-D7A2-871C46140FBF}"/>
                </a:ext>
              </a:extLst>
            </p:cNvPr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4" name="Google Shape;927;p41">
              <a:extLst>
                <a:ext uri="{FF2B5EF4-FFF2-40B4-BE49-F238E27FC236}">
                  <a16:creationId xmlns:a16="http://schemas.microsoft.com/office/drawing/2014/main" id="{E83C8E37-1D69-41D5-6006-EEF2C9B66C9C}"/>
                </a:ext>
              </a:extLst>
            </p:cNvPr>
            <p:cNvSpPr/>
            <p:nvPr/>
          </p:nvSpPr>
          <p:spPr>
            <a:xfrm rot="8100034">
              <a:off x="3776467" y="1680578"/>
              <a:ext cx="1353499" cy="1361221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" name="Google Shape;928;p41">
              <a:extLst>
                <a:ext uri="{FF2B5EF4-FFF2-40B4-BE49-F238E27FC236}">
                  <a16:creationId xmlns:a16="http://schemas.microsoft.com/office/drawing/2014/main" id="{E48568D0-EFE2-EF66-676F-DDECD5646A50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" name="Google Shape;929;p41">
              <a:extLst>
                <a:ext uri="{FF2B5EF4-FFF2-40B4-BE49-F238E27FC236}">
                  <a16:creationId xmlns:a16="http://schemas.microsoft.com/office/drawing/2014/main" id="{BCCAD7DE-20BE-F56A-BDCC-80A8F45928B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7" name="Google Shape;930;p41">
              <a:extLst>
                <a:ext uri="{FF2B5EF4-FFF2-40B4-BE49-F238E27FC236}">
                  <a16:creationId xmlns:a16="http://schemas.microsoft.com/office/drawing/2014/main" id="{DA069F6D-6B2F-7CB5-8994-071B89474CE4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8" name="Google Shape;931;p41">
              <a:extLst>
                <a:ext uri="{FF2B5EF4-FFF2-40B4-BE49-F238E27FC236}">
                  <a16:creationId xmlns:a16="http://schemas.microsoft.com/office/drawing/2014/main" id="{E4E2F225-CB46-A004-38B9-94C920909BA5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9" name="Google Shape;932;p41">
              <a:extLst>
                <a:ext uri="{FF2B5EF4-FFF2-40B4-BE49-F238E27FC236}">
                  <a16:creationId xmlns:a16="http://schemas.microsoft.com/office/drawing/2014/main" id="{20FFDF27-DC34-B95C-B302-3DE91EF3F714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0" name="Google Shape;933;p41">
              <a:extLst>
                <a:ext uri="{FF2B5EF4-FFF2-40B4-BE49-F238E27FC236}">
                  <a16:creationId xmlns:a16="http://schemas.microsoft.com/office/drawing/2014/main" id="{919804EB-41CC-B0EB-5B35-0D928B3A3EEB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1" name="Google Shape;934;p41">
              <a:extLst>
                <a:ext uri="{FF2B5EF4-FFF2-40B4-BE49-F238E27FC236}">
                  <a16:creationId xmlns:a16="http://schemas.microsoft.com/office/drawing/2014/main" id="{299F205C-E1AF-7B36-2403-6E31EFD9478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2" name="Google Shape;935;p41">
              <a:extLst>
                <a:ext uri="{FF2B5EF4-FFF2-40B4-BE49-F238E27FC236}">
                  <a16:creationId xmlns:a16="http://schemas.microsoft.com/office/drawing/2014/main" id="{64E0912B-CF68-51DE-5C3A-80A022FD9F45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oogle Shape;936;p41">
            <a:extLst>
              <a:ext uri="{FF2B5EF4-FFF2-40B4-BE49-F238E27FC236}">
                <a16:creationId xmlns:a16="http://schemas.microsoft.com/office/drawing/2014/main" id="{889D22AD-1795-6F1B-3982-309CCEC590E5}"/>
              </a:ext>
            </a:extLst>
          </p:cNvPr>
          <p:cNvGrpSpPr/>
          <p:nvPr/>
        </p:nvGrpSpPr>
        <p:grpSpPr>
          <a:xfrm>
            <a:off x="2637991" y="1206373"/>
            <a:ext cx="1029055" cy="1027153"/>
            <a:chOff x="3684218" y="1595882"/>
            <a:chExt cx="1534986" cy="1532150"/>
          </a:xfrm>
        </p:grpSpPr>
        <p:sp>
          <p:nvSpPr>
            <p:cNvPr id="104" name="Google Shape;937;p41">
              <a:extLst>
                <a:ext uri="{FF2B5EF4-FFF2-40B4-BE49-F238E27FC236}">
                  <a16:creationId xmlns:a16="http://schemas.microsoft.com/office/drawing/2014/main" id="{FA1AA1DF-A041-C0B9-B5E3-E764474E746B}"/>
                </a:ext>
              </a:extLst>
            </p:cNvPr>
            <p:cNvSpPr/>
            <p:nvPr/>
          </p:nvSpPr>
          <p:spPr>
            <a:xfrm rot="2700000">
              <a:off x="3686339" y="1595167"/>
              <a:ext cx="1530744" cy="1534986"/>
            </a:xfrm>
            <a:prstGeom prst="roundRect">
              <a:avLst>
                <a:gd name="adj" fmla="val 1154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38;p41">
              <a:extLst>
                <a:ext uri="{FF2B5EF4-FFF2-40B4-BE49-F238E27FC236}">
                  <a16:creationId xmlns:a16="http://schemas.microsoft.com/office/drawing/2014/main" id="{6BB6708F-4FF5-964F-B8C1-F6FAA4F67932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9;p41">
              <a:extLst>
                <a:ext uri="{FF2B5EF4-FFF2-40B4-BE49-F238E27FC236}">
                  <a16:creationId xmlns:a16="http://schemas.microsoft.com/office/drawing/2014/main" id="{2DB00A93-AAC4-6BA3-1264-A6AD30DF0B79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40;p41">
              <a:extLst>
                <a:ext uri="{FF2B5EF4-FFF2-40B4-BE49-F238E27FC236}">
                  <a16:creationId xmlns:a16="http://schemas.microsoft.com/office/drawing/2014/main" id="{7833C420-0265-35C1-E731-D91889505A8C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1;p41">
              <a:extLst>
                <a:ext uri="{FF2B5EF4-FFF2-40B4-BE49-F238E27FC236}">
                  <a16:creationId xmlns:a16="http://schemas.microsoft.com/office/drawing/2014/main" id="{C43AB821-A968-F3F4-C3B4-721095B7C981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2;p41">
              <a:extLst>
                <a:ext uri="{FF2B5EF4-FFF2-40B4-BE49-F238E27FC236}">
                  <a16:creationId xmlns:a16="http://schemas.microsoft.com/office/drawing/2014/main" id="{542DC6B2-E557-17A1-6C83-DEBB4F44A42E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3;p41">
              <a:extLst>
                <a:ext uri="{FF2B5EF4-FFF2-40B4-BE49-F238E27FC236}">
                  <a16:creationId xmlns:a16="http://schemas.microsoft.com/office/drawing/2014/main" id="{A7628EE3-1BDB-27B6-DC89-57ED3D61C9E9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4;p41">
              <a:extLst>
                <a:ext uri="{FF2B5EF4-FFF2-40B4-BE49-F238E27FC236}">
                  <a16:creationId xmlns:a16="http://schemas.microsoft.com/office/drawing/2014/main" id="{D20DDDDC-18E7-9BD9-FFBD-9BFD9F875016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5;p41">
              <a:extLst>
                <a:ext uri="{FF2B5EF4-FFF2-40B4-BE49-F238E27FC236}">
                  <a16:creationId xmlns:a16="http://schemas.microsoft.com/office/drawing/2014/main" id="{267313CD-1A07-B0DF-383E-2C4BB0B42CC7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6;p41">
              <a:extLst>
                <a:ext uri="{FF2B5EF4-FFF2-40B4-BE49-F238E27FC236}">
                  <a16:creationId xmlns:a16="http://schemas.microsoft.com/office/drawing/2014/main" id="{30B9DC83-3344-AE1A-E3BA-AF9D14C002E9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7;p41">
              <a:extLst>
                <a:ext uri="{FF2B5EF4-FFF2-40B4-BE49-F238E27FC236}">
                  <a16:creationId xmlns:a16="http://schemas.microsoft.com/office/drawing/2014/main" id="{A84284BB-91E1-124E-2FE1-198F2680ABC1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48;p41">
            <a:extLst>
              <a:ext uri="{FF2B5EF4-FFF2-40B4-BE49-F238E27FC236}">
                <a16:creationId xmlns:a16="http://schemas.microsoft.com/office/drawing/2014/main" id="{D226E291-F9AD-3644-B52F-5C6F818D5551}"/>
              </a:ext>
            </a:extLst>
          </p:cNvPr>
          <p:cNvGrpSpPr/>
          <p:nvPr/>
        </p:nvGrpSpPr>
        <p:grpSpPr>
          <a:xfrm>
            <a:off x="4143014" y="1324554"/>
            <a:ext cx="1453436" cy="1453293"/>
            <a:chOff x="3367813" y="1278762"/>
            <a:chExt cx="2168013" cy="2167800"/>
          </a:xfrm>
        </p:grpSpPr>
        <p:sp>
          <p:nvSpPr>
            <p:cNvPr id="116" name="Google Shape;949;p41">
              <a:extLst>
                <a:ext uri="{FF2B5EF4-FFF2-40B4-BE49-F238E27FC236}">
                  <a16:creationId xmlns:a16="http://schemas.microsoft.com/office/drawing/2014/main" id="{9122CA9C-AA01-B943-0041-5C78A55BB0E3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0;p41">
              <a:extLst>
                <a:ext uri="{FF2B5EF4-FFF2-40B4-BE49-F238E27FC236}">
                  <a16:creationId xmlns:a16="http://schemas.microsoft.com/office/drawing/2014/main" id="{34349FB8-86E7-13B4-30EB-E53F8063D6C5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1;p41">
              <a:extLst>
                <a:ext uri="{FF2B5EF4-FFF2-40B4-BE49-F238E27FC236}">
                  <a16:creationId xmlns:a16="http://schemas.microsoft.com/office/drawing/2014/main" id="{DFFC1AF6-38C5-3347-C9AA-D8FD35198405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2;p41">
              <a:extLst>
                <a:ext uri="{FF2B5EF4-FFF2-40B4-BE49-F238E27FC236}">
                  <a16:creationId xmlns:a16="http://schemas.microsoft.com/office/drawing/2014/main" id="{E22D2593-E17D-6CAC-D554-D396BEC8C443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3;p41">
              <a:extLst>
                <a:ext uri="{FF2B5EF4-FFF2-40B4-BE49-F238E27FC236}">
                  <a16:creationId xmlns:a16="http://schemas.microsoft.com/office/drawing/2014/main" id="{C9075808-C90A-3D3E-B18C-B0E12D0D1C68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4;p41">
              <a:extLst>
                <a:ext uri="{FF2B5EF4-FFF2-40B4-BE49-F238E27FC236}">
                  <a16:creationId xmlns:a16="http://schemas.microsoft.com/office/drawing/2014/main" id="{F182D637-B5BC-A01B-526E-82F1F504E686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5;p41">
              <a:extLst>
                <a:ext uri="{FF2B5EF4-FFF2-40B4-BE49-F238E27FC236}">
                  <a16:creationId xmlns:a16="http://schemas.microsoft.com/office/drawing/2014/main" id="{0549BC20-27F2-68C3-06B3-A6BCB11580D4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6;p41">
              <a:extLst>
                <a:ext uri="{FF2B5EF4-FFF2-40B4-BE49-F238E27FC236}">
                  <a16:creationId xmlns:a16="http://schemas.microsoft.com/office/drawing/2014/main" id="{DC9AAA73-B65E-29FA-E467-66CFEEB8E29E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7;p41">
              <a:extLst>
                <a:ext uri="{FF2B5EF4-FFF2-40B4-BE49-F238E27FC236}">
                  <a16:creationId xmlns:a16="http://schemas.microsoft.com/office/drawing/2014/main" id="{779C302A-62B3-F5B6-2190-BBF07E0E18CD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8;p41">
              <a:extLst>
                <a:ext uri="{FF2B5EF4-FFF2-40B4-BE49-F238E27FC236}">
                  <a16:creationId xmlns:a16="http://schemas.microsoft.com/office/drawing/2014/main" id="{6630B3D4-533F-7918-C87B-364ECDDC0D6A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9;p41">
              <a:extLst>
                <a:ext uri="{FF2B5EF4-FFF2-40B4-BE49-F238E27FC236}">
                  <a16:creationId xmlns:a16="http://schemas.microsoft.com/office/drawing/2014/main" id="{C4771666-E588-09E5-E051-901AFBD1E618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960;p41">
            <a:extLst>
              <a:ext uri="{FF2B5EF4-FFF2-40B4-BE49-F238E27FC236}">
                <a16:creationId xmlns:a16="http://schemas.microsoft.com/office/drawing/2014/main" id="{E3440F99-7DC2-47B0-BE20-BE338AC6BFDC}"/>
              </a:ext>
            </a:extLst>
          </p:cNvPr>
          <p:cNvGrpSpPr/>
          <p:nvPr/>
        </p:nvGrpSpPr>
        <p:grpSpPr>
          <a:xfrm>
            <a:off x="5860128" y="1324554"/>
            <a:ext cx="1453436" cy="1453293"/>
            <a:chOff x="3367813" y="1278762"/>
            <a:chExt cx="2168013" cy="2167800"/>
          </a:xfrm>
        </p:grpSpPr>
        <p:sp>
          <p:nvSpPr>
            <p:cNvPr id="128" name="Google Shape;961;p41">
              <a:extLst>
                <a:ext uri="{FF2B5EF4-FFF2-40B4-BE49-F238E27FC236}">
                  <a16:creationId xmlns:a16="http://schemas.microsoft.com/office/drawing/2014/main" id="{39CF9CCF-FB57-3B5D-EC65-CF04E6D4E237}"/>
                </a:ext>
              </a:extLst>
            </p:cNvPr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name="adj" fmla="val 11540"/>
              </a:avLst>
            </a:prstGeom>
            <a:solidFill>
              <a:srgbClr val="285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2;p41">
              <a:extLst>
                <a:ext uri="{FF2B5EF4-FFF2-40B4-BE49-F238E27FC236}">
                  <a16:creationId xmlns:a16="http://schemas.microsoft.com/office/drawing/2014/main" id="{B409BBF7-11F8-7D20-D8C1-1560CE1C07A1}"/>
                </a:ext>
              </a:extLst>
            </p:cNvPr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avLst/>
              <a:gdLst/>
              <a:ahLst/>
              <a:cxnLst/>
              <a:rect l="l" t="t" r="r" b="b"/>
              <a:pathLst>
                <a:path w="5254" h="5254" extrusionOk="0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3;p41">
              <a:extLst>
                <a:ext uri="{FF2B5EF4-FFF2-40B4-BE49-F238E27FC236}">
                  <a16:creationId xmlns:a16="http://schemas.microsoft.com/office/drawing/2014/main" id="{EDDB03F2-BF06-2C95-D061-6ED0C0CAFA4B}"/>
                </a:ext>
              </a:extLst>
            </p:cNvPr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avLst/>
              <a:gdLst/>
              <a:ahLst/>
              <a:cxnLst/>
              <a:rect l="l" t="t" r="r" b="b"/>
              <a:pathLst>
                <a:path w="3805" h="3805" extrusionOk="0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4;p41">
              <a:extLst>
                <a:ext uri="{FF2B5EF4-FFF2-40B4-BE49-F238E27FC236}">
                  <a16:creationId xmlns:a16="http://schemas.microsoft.com/office/drawing/2014/main" id="{F5DB989E-52FA-70CC-391D-40D6E1B36C3B}"/>
                </a:ext>
              </a:extLst>
            </p:cNvPr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5;p41">
              <a:extLst>
                <a:ext uri="{FF2B5EF4-FFF2-40B4-BE49-F238E27FC236}">
                  <a16:creationId xmlns:a16="http://schemas.microsoft.com/office/drawing/2014/main" id="{5BB3E9CC-9B04-81C3-0738-3BE5D8410C4B}"/>
                </a:ext>
              </a:extLst>
            </p:cNvPr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6;p41">
              <a:extLst>
                <a:ext uri="{FF2B5EF4-FFF2-40B4-BE49-F238E27FC236}">
                  <a16:creationId xmlns:a16="http://schemas.microsoft.com/office/drawing/2014/main" id="{41F1CDA7-9AA8-1326-1331-74C2C92DF641}"/>
                </a:ext>
              </a:extLst>
            </p:cNvPr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7;p41">
              <a:extLst>
                <a:ext uri="{FF2B5EF4-FFF2-40B4-BE49-F238E27FC236}">
                  <a16:creationId xmlns:a16="http://schemas.microsoft.com/office/drawing/2014/main" id="{41C6D5EE-B495-6BE5-E0AE-C2B051C29698}"/>
                </a:ext>
              </a:extLst>
            </p:cNvPr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avLst/>
              <a:gdLst/>
              <a:ahLst/>
              <a:cxnLst/>
              <a:rect l="l" t="t" r="r" b="b"/>
              <a:pathLst>
                <a:path w="13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8;p41">
              <a:extLst>
                <a:ext uri="{FF2B5EF4-FFF2-40B4-BE49-F238E27FC236}">
                  <a16:creationId xmlns:a16="http://schemas.microsoft.com/office/drawing/2014/main" id="{D26D0780-6F96-3602-BA56-929B5841CB25}"/>
                </a:ext>
              </a:extLst>
            </p:cNvPr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9;p41">
              <a:extLst>
                <a:ext uri="{FF2B5EF4-FFF2-40B4-BE49-F238E27FC236}">
                  <a16:creationId xmlns:a16="http://schemas.microsoft.com/office/drawing/2014/main" id="{9CB1A8A0-F19D-4505-60E6-9B88C4AD389E}"/>
                </a:ext>
              </a:extLst>
            </p:cNvPr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avLst/>
              <a:gdLst/>
              <a:ahLst/>
              <a:cxnLst/>
              <a:rect l="l" t="t" r="r" b="b"/>
              <a:pathLst>
                <a:path w="14" h="404" extrusionOk="0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0;p41">
              <a:extLst>
                <a:ext uri="{FF2B5EF4-FFF2-40B4-BE49-F238E27FC236}">
                  <a16:creationId xmlns:a16="http://schemas.microsoft.com/office/drawing/2014/main" id="{6AB98B48-4A0C-0B06-96A4-85BC20B0D948}"/>
                </a:ext>
              </a:extLst>
            </p:cNvPr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1;p41">
              <a:extLst>
                <a:ext uri="{FF2B5EF4-FFF2-40B4-BE49-F238E27FC236}">
                  <a16:creationId xmlns:a16="http://schemas.microsoft.com/office/drawing/2014/main" id="{61B5E8EF-02B1-54D6-A041-CE59059B580E}"/>
                </a:ext>
              </a:extLst>
            </p:cNvPr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avLst/>
              <a:gdLst/>
              <a:ahLst/>
              <a:cxnLst/>
              <a:rect l="l" t="t" r="r" b="b"/>
              <a:pathLst>
                <a:path w="404" h="13" extrusionOk="0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w="9525" cap="flat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72;p41">
            <a:extLst>
              <a:ext uri="{FF2B5EF4-FFF2-40B4-BE49-F238E27FC236}">
                <a16:creationId xmlns:a16="http://schemas.microsoft.com/office/drawing/2014/main" id="{6C6C345B-F9EE-D580-8415-27B88E159C97}"/>
              </a:ext>
            </a:extLst>
          </p:cNvPr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973;p41">
            <a:extLst>
              <a:ext uri="{FF2B5EF4-FFF2-40B4-BE49-F238E27FC236}">
                <a16:creationId xmlns:a16="http://schemas.microsoft.com/office/drawing/2014/main" id="{9A050801-93B2-F169-2FDB-8F85395ED4C4}"/>
              </a:ext>
            </a:extLst>
          </p:cNvPr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974;p41">
            <a:extLst>
              <a:ext uri="{FF2B5EF4-FFF2-40B4-BE49-F238E27FC236}">
                <a16:creationId xmlns:a16="http://schemas.microsoft.com/office/drawing/2014/main" id="{C8228B07-1A18-94F6-E789-1A424F4DA355}"/>
              </a:ext>
            </a:extLst>
          </p:cNvPr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975;p41">
            <a:extLst>
              <a:ext uri="{FF2B5EF4-FFF2-40B4-BE49-F238E27FC236}">
                <a16:creationId xmlns:a16="http://schemas.microsoft.com/office/drawing/2014/main" id="{1D16B6CA-E79B-772F-9092-6F782D1B83C3}"/>
              </a:ext>
            </a:extLst>
          </p:cNvPr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976;p41">
            <a:extLst>
              <a:ext uri="{FF2B5EF4-FFF2-40B4-BE49-F238E27FC236}">
                <a16:creationId xmlns:a16="http://schemas.microsoft.com/office/drawing/2014/main" id="{97BF19E9-94EE-8D4B-E1F2-A4E0601E3D7C}"/>
              </a:ext>
            </a:extLst>
          </p:cNvPr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977;p41">
            <a:extLst>
              <a:ext uri="{FF2B5EF4-FFF2-40B4-BE49-F238E27FC236}">
                <a16:creationId xmlns:a16="http://schemas.microsoft.com/office/drawing/2014/main" id="{7E6EFD9A-CD3C-3439-49F1-4E7D0E8FB682}"/>
              </a:ext>
            </a:extLst>
          </p:cNvPr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145" name="Google Shape;978;p41">
              <a:extLst>
                <a:ext uri="{FF2B5EF4-FFF2-40B4-BE49-F238E27FC236}">
                  <a16:creationId xmlns:a16="http://schemas.microsoft.com/office/drawing/2014/main" id="{68CBAD37-9EB2-C0BE-15F1-0BBFE4F0DEB3}"/>
                </a:ext>
              </a:extLst>
            </p:cNvPr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46" name="Google Shape;979;p41">
              <a:extLst>
                <a:ext uri="{FF2B5EF4-FFF2-40B4-BE49-F238E27FC236}">
                  <a16:creationId xmlns:a16="http://schemas.microsoft.com/office/drawing/2014/main" id="{1FD2786E-6427-32A4-418C-DFAC3F3DC124}"/>
                </a:ext>
              </a:extLst>
            </p:cNvPr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0;p41">
              <a:extLst>
                <a:ext uri="{FF2B5EF4-FFF2-40B4-BE49-F238E27FC236}">
                  <a16:creationId xmlns:a16="http://schemas.microsoft.com/office/drawing/2014/main" id="{DBB831AF-D13F-4CEA-9403-92D21D59DBA9}"/>
                </a:ext>
              </a:extLst>
            </p:cNvPr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1;p41">
              <a:extLst>
                <a:ext uri="{FF2B5EF4-FFF2-40B4-BE49-F238E27FC236}">
                  <a16:creationId xmlns:a16="http://schemas.microsoft.com/office/drawing/2014/main" id="{95DAF9D6-86FA-EC37-9D19-ED44D74C7395}"/>
                </a:ext>
              </a:extLst>
            </p:cNvPr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" name="Google Shape;982;p41">
            <a:extLst>
              <a:ext uri="{FF2B5EF4-FFF2-40B4-BE49-F238E27FC236}">
                <a16:creationId xmlns:a16="http://schemas.microsoft.com/office/drawing/2014/main" id="{A34592FB-8C63-4695-3DDB-B2ADF21BF898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H="1" flipV="1">
            <a:off x="1406339" y="2734996"/>
            <a:ext cx="29087" cy="1751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983;p41">
            <a:extLst>
              <a:ext uri="{FF2B5EF4-FFF2-40B4-BE49-F238E27FC236}">
                <a16:creationId xmlns:a16="http://schemas.microsoft.com/office/drawing/2014/main" id="{73DC66B2-1DB2-8D5C-5228-CAD1CE5DB4AC}"/>
              </a:ext>
            </a:extLst>
          </p:cNvPr>
          <p:cNvCxnSpPr>
            <a:cxnSpLocks/>
            <a:stCxn id="146" idx="0"/>
          </p:cNvCxnSpPr>
          <p:nvPr/>
        </p:nvCxnSpPr>
        <p:spPr>
          <a:xfrm flipH="1" flipV="1">
            <a:off x="3152518" y="2425752"/>
            <a:ext cx="70" cy="2060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984;p41">
            <a:extLst>
              <a:ext uri="{FF2B5EF4-FFF2-40B4-BE49-F238E27FC236}">
                <a16:creationId xmlns:a16="http://schemas.microsoft.com/office/drawing/2014/main" id="{7D479912-EBFA-76DE-B5C6-213015EE0C51}"/>
              </a:ext>
            </a:extLst>
          </p:cNvPr>
          <p:cNvCxnSpPr>
            <a:stCxn id="147" idx="0"/>
            <a:endCxn id="142" idx="4"/>
          </p:cNvCxnSpPr>
          <p:nvPr/>
        </p:nvCxnSpPr>
        <p:spPr>
          <a:xfrm rot="10800000">
            <a:off x="486975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985;p41">
            <a:extLst>
              <a:ext uri="{FF2B5EF4-FFF2-40B4-BE49-F238E27FC236}">
                <a16:creationId xmlns:a16="http://schemas.microsoft.com/office/drawing/2014/main" id="{0B123698-F122-74F7-4BBF-B8EBE8EB3FB4}"/>
              </a:ext>
            </a:extLst>
          </p:cNvPr>
          <p:cNvCxnSpPr>
            <a:stCxn id="148" idx="0"/>
            <a:endCxn id="143" idx="4"/>
          </p:cNvCxnSpPr>
          <p:nvPr/>
        </p:nvCxnSpPr>
        <p:spPr>
          <a:xfrm rot="10800000">
            <a:off x="6586901" y="2746966"/>
            <a:ext cx="0" cy="17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986;p41">
            <a:extLst>
              <a:ext uri="{FF2B5EF4-FFF2-40B4-BE49-F238E27FC236}">
                <a16:creationId xmlns:a16="http://schemas.microsoft.com/office/drawing/2014/main" id="{64920994-EF7E-C3D2-1AE7-1805A62E9197}"/>
              </a:ext>
            </a:extLst>
          </p:cNvPr>
          <p:cNvGrpSpPr/>
          <p:nvPr/>
        </p:nvGrpSpPr>
        <p:grpSpPr>
          <a:xfrm>
            <a:off x="3308244" y="2911500"/>
            <a:ext cx="1414202" cy="1249088"/>
            <a:chOff x="3308244" y="2911500"/>
            <a:chExt cx="1414202" cy="1249088"/>
          </a:xfrm>
        </p:grpSpPr>
        <p:sp>
          <p:nvSpPr>
            <p:cNvPr id="154" name="Google Shape;987;p41">
              <a:extLst>
                <a:ext uri="{FF2B5EF4-FFF2-40B4-BE49-F238E27FC236}">
                  <a16:creationId xmlns:a16="http://schemas.microsoft.com/office/drawing/2014/main" id="{6852D7A8-EC04-29AE-C9BD-8684D5ED86D2}"/>
                </a:ext>
              </a:extLst>
            </p:cNvPr>
            <p:cNvSpPr txBox="1"/>
            <p:nvPr/>
          </p:nvSpPr>
          <p:spPr>
            <a:xfrm>
              <a:off x="3308244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02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5" name="Google Shape;988;p41">
              <a:extLst>
                <a:ext uri="{FF2B5EF4-FFF2-40B4-BE49-F238E27FC236}">
                  <a16:creationId xmlns:a16="http://schemas.microsoft.com/office/drawing/2014/main" id="{7FA1DB23-0D34-7B62-4479-3117E29AE232}"/>
                </a:ext>
              </a:extLst>
            </p:cNvPr>
            <p:cNvSpPr txBox="1"/>
            <p:nvPr/>
          </p:nvSpPr>
          <p:spPr>
            <a:xfrm>
              <a:off x="3332846" y="3345188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Problem statement</a:t>
              </a:r>
            </a:p>
          </p:txBody>
        </p:sp>
      </p:grpSp>
      <p:grpSp>
        <p:nvGrpSpPr>
          <p:cNvPr id="156" name="Google Shape;989;p41">
            <a:extLst>
              <a:ext uri="{FF2B5EF4-FFF2-40B4-BE49-F238E27FC236}">
                <a16:creationId xmlns:a16="http://schemas.microsoft.com/office/drawing/2014/main" id="{83EF1A69-F39C-80BA-4251-A6B7A2E447D3}"/>
              </a:ext>
            </a:extLst>
          </p:cNvPr>
          <p:cNvGrpSpPr/>
          <p:nvPr/>
        </p:nvGrpSpPr>
        <p:grpSpPr>
          <a:xfrm>
            <a:off x="5049996" y="2911450"/>
            <a:ext cx="1389600" cy="1284600"/>
            <a:chOff x="5049996" y="2911450"/>
            <a:chExt cx="1389600" cy="1284600"/>
          </a:xfrm>
        </p:grpSpPr>
        <p:sp>
          <p:nvSpPr>
            <p:cNvPr id="157" name="Google Shape;990;p41">
              <a:extLst>
                <a:ext uri="{FF2B5EF4-FFF2-40B4-BE49-F238E27FC236}">
                  <a16:creationId xmlns:a16="http://schemas.microsoft.com/office/drawing/2014/main" id="{182FE87F-29BD-AC4B-E9FC-29CFF7DBECC3}"/>
                </a:ext>
              </a:extLst>
            </p:cNvPr>
            <p:cNvSpPr txBox="1"/>
            <p:nvPr/>
          </p:nvSpPr>
          <p:spPr>
            <a:xfrm>
              <a:off x="5049996" y="291145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03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58" name="Google Shape;991;p41">
              <a:extLst>
                <a:ext uri="{FF2B5EF4-FFF2-40B4-BE49-F238E27FC236}">
                  <a16:creationId xmlns:a16="http://schemas.microsoft.com/office/drawing/2014/main" id="{5390981F-C085-5E4E-A54D-347460EC176D}"/>
                </a:ext>
              </a:extLst>
            </p:cNvPr>
            <p:cNvSpPr txBox="1"/>
            <p:nvPr/>
          </p:nvSpPr>
          <p:spPr>
            <a:xfrm>
              <a:off x="5049996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 systems</a:t>
              </a:r>
            </a:p>
          </p:txBody>
        </p:sp>
      </p:grpSp>
      <p:grpSp>
        <p:nvGrpSpPr>
          <p:cNvPr id="159" name="Google Shape;992;p41">
            <a:extLst>
              <a:ext uri="{FF2B5EF4-FFF2-40B4-BE49-F238E27FC236}">
                <a16:creationId xmlns:a16="http://schemas.microsoft.com/office/drawing/2014/main" id="{90A95657-28DE-9DE5-D79E-289A3A2EDD46}"/>
              </a:ext>
            </a:extLst>
          </p:cNvPr>
          <p:cNvGrpSpPr/>
          <p:nvPr/>
        </p:nvGrpSpPr>
        <p:grpSpPr>
          <a:xfrm>
            <a:off x="1566491" y="2911500"/>
            <a:ext cx="1389600" cy="1284550"/>
            <a:chOff x="1566491" y="2911500"/>
            <a:chExt cx="1389600" cy="1284550"/>
          </a:xfrm>
        </p:grpSpPr>
        <p:sp>
          <p:nvSpPr>
            <p:cNvPr id="160" name="Google Shape;993;p41">
              <a:extLst>
                <a:ext uri="{FF2B5EF4-FFF2-40B4-BE49-F238E27FC236}">
                  <a16:creationId xmlns:a16="http://schemas.microsoft.com/office/drawing/2014/main" id="{B84F7EFE-2375-2A1B-058B-F5725000E5D5}"/>
                </a:ext>
              </a:extLst>
            </p:cNvPr>
            <p:cNvSpPr txBox="1"/>
            <p:nvPr/>
          </p:nvSpPr>
          <p:spPr>
            <a:xfrm>
              <a:off x="1566491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01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1" name="Google Shape;994;p41">
              <a:extLst>
                <a:ext uri="{FF2B5EF4-FFF2-40B4-BE49-F238E27FC236}">
                  <a16:creationId xmlns:a16="http://schemas.microsoft.com/office/drawing/2014/main" id="{BD375D47-77CF-AB2D-FF29-6D8FCEF81957}"/>
                </a:ext>
              </a:extLst>
            </p:cNvPr>
            <p:cNvSpPr txBox="1"/>
            <p:nvPr/>
          </p:nvSpPr>
          <p:spPr>
            <a:xfrm>
              <a:off x="1566491" y="3380650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995;p41">
            <a:extLst>
              <a:ext uri="{FF2B5EF4-FFF2-40B4-BE49-F238E27FC236}">
                <a16:creationId xmlns:a16="http://schemas.microsoft.com/office/drawing/2014/main" id="{822913B6-A979-6A28-A48F-7D38BD993111}"/>
              </a:ext>
            </a:extLst>
          </p:cNvPr>
          <p:cNvGrpSpPr/>
          <p:nvPr/>
        </p:nvGrpSpPr>
        <p:grpSpPr>
          <a:xfrm>
            <a:off x="6791749" y="2911500"/>
            <a:ext cx="1389600" cy="1284425"/>
            <a:chOff x="6791749" y="2911500"/>
            <a:chExt cx="1389600" cy="1284425"/>
          </a:xfrm>
        </p:grpSpPr>
        <p:sp>
          <p:nvSpPr>
            <p:cNvPr id="163" name="Google Shape;996;p41">
              <a:extLst>
                <a:ext uri="{FF2B5EF4-FFF2-40B4-BE49-F238E27FC236}">
                  <a16:creationId xmlns:a16="http://schemas.microsoft.com/office/drawing/2014/main" id="{0150DBF7-C38A-C01B-D778-FADEB22618F9}"/>
                </a:ext>
              </a:extLst>
            </p:cNvPr>
            <p:cNvSpPr txBox="1"/>
            <p:nvPr/>
          </p:nvSpPr>
          <p:spPr>
            <a:xfrm>
              <a:off x="6791749" y="2911500"/>
              <a:ext cx="1389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Stage 04</a:t>
              </a:r>
              <a:endParaRPr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4" name="Google Shape;997;p41">
              <a:extLst>
                <a:ext uri="{FF2B5EF4-FFF2-40B4-BE49-F238E27FC236}">
                  <a16:creationId xmlns:a16="http://schemas.microsoft.com/office/drawing/2014/main" id="{69B7B864-C629-E80D-42E2-F3297269392E}"/>
                </a:ext>
              </a:extLst>
            </p:cNvPr>
            <p:cNvSpPr txBox="1"/>
            <p:nvPr/>
          </p:nvSpPr>
          <p:spPr>
            <a:xfrm>
              <a:off x="6791749" y="3380525"/>
              <a:ext cx="13896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 Design</a:t>
              </a:r>
            </a:p>
          </p:txBody>
        </p:sp>
      </p:grpSp>
      <p:grpSp>
        <p:nvGrpSpPr>
          <p:cNvPr id="165" name="Google Shape;998;p41">
            <a:extLst>
              <a:ext uri="{FF2B5EF4-FFF2-40B4-BE49-F238E27FC236}">
                <a16:creationId xmlns:a16="http://schemas.microsoft.com/office/drawing/2014/main" id="{A503FF02-01AF-947E-FFB8-D4F9936D52E9}"/>
              </a:ext>
            </a:extLst>
          </p:cNvPr>
          <p:cNvGrpSpPr/>
          <p:nvPr/>
        </p:nvGrpSpPr>
        <p:grpSpPr>
          <a:xfrm>
            <a:off x="1279835" y="1825107"/>
            <a:ext cx="349143" cy="376840"/>
            <a:chOff x="2363442" y="3261172"/>
            <a:chExt cx="349143" cy="376840"/>
          </a:xfrm>
        </p:grpSpPr>
        <p:sp>
          <p:nvSpPr>
            <p:cNvPr id="166" name="Google Shape;999;p41">
              <a:extLst>
                <a:ext uri="{FF2B5EF4-FFF2-40B4-BE49-F238E27FC236}">
                  <a16:creationId xmlns:a16="http://schemas.microsoft.com/office/drawing/2014/main" id="{9230D196-AA15-1D92-F7F3-65DE88F1CE48}"/>
                </a:ext>
              </a:extLst>
            </p:cNvPr>
            <p:cNvSpPr/>
            <p:nvPr/>
          </p:nvSpPr>
          <p:spPr>
            <a:xfrm>
              <a:off x="2363442" y="3261172"/>
              <a:ext cx="349143" cy="376840"/>
            </a:xfrm>
            <a:custGeom>
              <a:avLst/>
              <a:gdLst/>
              <a:ahLst/>
              <a:cxnLst/>
              <a:rect l="l" t="t" r="r" b="b"/>
              <a:pathLst>
                <a:path w="12732" h="13742" extrusionOk="0">
                  <a:moveTo>
                    <a:pt x="2416" y="2415"/>
                  </a:moveTo>
                  <a:lnTo>
                    <a:pt x="2416" y="4053"/>
                  </a:lnTo>
                  <a:lnTo>
                    <a:pt x="9662" y="4053"/>
                  </a:lnTo>
                  <a:lnTo>
                    <a:pt x="9662" y="7300"/>
                  </a:lnTo>
                  <a:lnTo>
                    <a:pt x="805" y="7300"/>
                  </a:lnTo>
                  <a:lnTo>
                    <a:pt x="805" y="2415"/>
                  </a:lnTo>
                  <a:close/>
                  <a:moveTo>
                    <a:pt x="7247" y="8105"/>
                  </a:moveTo>
                  <a:lnTo>
                    <a:pt x="7247" y="8911"/>
                  </a:lnTo>
                  <a:lnTo>
                    <a:pt x="3222" y="8911"/>
                  </a:lnTo>
                  <a:lnTo>
                    <a:pt x="3222" y="8105"/>
                  </a:lnTo>
                  <a:close/>
                  <a:moveTo>
                    <a:pt x="7247" y="9716"/>
                  </a:moveTo>
                  <a:lnTo>
                    <a:pt x="7247" y="10520"/>
                  </a:lnTo>
                  <a:lnTo>
                    <a:pt x="3222" y="10520"/>
                  </a:lnTo>
                  <a:lnTo>
                    <a:pt x="3222" y="9716"/>
                  </a:lnTo>
                  <a:close/>
                  <a:moveTo>
                    <a:pt x="9663" y="8105"/>
                  </a:moveTo>
                  <a:lnTo>
                    <a:pt x="9663" y="12131"/>
                  </a:lnTo>
                  <a:lnTo>
                    <a:pt x="805" y="12131"/>
                  </a:lnTo>
                  <a:lnTo>
                    <a:pt x="805" y="8105"/>
                  </a:lnTo>
                  <a:lnTo>
                    <a:pt x="2416" y="8105"/>
                  </a:lnTo>
                  <a:lnTo>
                    <a:pt x="2416" y="11325"/>
                  </a:lnTo>
                  <a:lnTo>
                    <a:pt x="8053" y="11325"/>
                  </a:lnTo>
                  <a:lnTo>
                    <a:pt x="8053" y="8105"/>
                  </a:lnTo>
                  <a:close/>
                  <a:moveTo>
                    <a:pt x="9977" y="1"/>
                  </a:moveTo>
                  <a:lnTo>
                    <a:pt x="2775" y="1610"/>
                  </a:lnTo>
                  <a:lnTo>
                    <a:pt x="0" y="1610"/>
                  </a:lnTo>
                  <a:lnTo>
                    <a:pt x="0" y="12936"/>
                  </a:lnTo>
                  <a:lnTo>
                    <a:pt x="805" y="12936"/>
                  </a:lnTo>
                  <a:lnTo>
                    <a:pt x="805" y="13742"/>
                  </a:lnTo>
                  <a:lnTo>
                    <a:pt x="1611" y="13742"/>
                  </a:lnTo>
                  <a:lnTo>
                    <a:pt x="1611" y="12936"/>
                  </a:lnTo>
                  <a:lnTo>
                    <a:pt x="8858" y="12936"/>
                  </a:lnTo>
                  <a:lnTo>
                    <a:pt x="8858" y="13742"/>
                  </a:lnTo>
                  <a:lnTo>
                    <a:pt x="9662" y="13742"/>
                  </a:lnTo>
                  <a:lnTo>
                    <a:pt x="9662" y="12936"/>
                  </a:lnTo>
                  <a:lnTo>
                    <a:pt x="10467" y="12936"/>
                  </a:lnTo>
                  <a:lnTo>
                    <a:pt x="10467" y="11140"/>
                  </a:lnTo>
                  <a:lnTo>
                    <a:pt x="12729" y="9649"/>
                  </a:lnTo>
                  <a:lnTo>
                    <a:pt x="12286" y="8977"/>
                  </a:lnTo>
                  <a:lnTo>
                    <a:pt x="10467" y="10176"/>
                  </a:lnTo>
                  <a:lnTo>
                    <a:pt x="10467" y="7111"/>
                  </a:lnTo>
                  <a:lnTo>
                    <a:pt x="12732" y="5595"/>
                  </a:lnTo>
                  <a:lnTo>
                    <a:pt x="12283" y="4926"/>
                  </a:lnTo>
                  <a:lnTo>
                    <a:pt x="10467" y="6143"/>
                  </a:lnTo>
                  <a:lnTo>
                    <a:pt x="10467" y="3248"/>
                  </a:lnTo>
                  <a:lnTo>
                    <a:pt x="3220" y="3248"/>
                  </a:lnTo>
                  <a:lnTo>
                    <a:pt x="3220" y="2335"/>
                  </a:lnTo>
                  <a:lnTo>
                    <a:pt x="10153" y="786"/>
                  </a:lnTo>
                  <a:lnTo>
                    <a:pt x="9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0;p41">
              <a:extLst>
                <a:ext uri="{FF2B5EF4-FFF2-40B4-BE49-F238E27FC236}">
                  <a16:creationId xmlns:a16="http://schemas.microsoft.com/office/drawing/2014/main" id="{90E1C087-3DE0-8DA1-6971-2B27C6E8703A}"/>
                </a:ext>
              </a:extLst>
            </p:cNvPr>
            <p:cNvSpPr/>
            <p:nvPr/>
          </p:nvSpPr>
          <p:spPr>
            <a:xfrm>
              <a:off x="2407593" y="3394336"/>
              <a:ext cx="22130" cy="22130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1" y="1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1;p41">
              <a:extLst>
                <a:ext uri="{FF2B5EF4-FFF2-40B4-BE49-F238E27FC236}">
                  <a16:creationId xmlns:a16="http://schemas.microsoft.com/office/drawing/2014/main" id="{709302D5-A766-3383-0D61-780EAC988EE6}"/>
                </a:ext>
              </a:extLst>
            </p:cNvPr>
            <p:cNvSpPr/>
            <p:nvPr/>
          </p:nvSpPr>
          <p:spPr>
            <a:xfrm>
              <a:off x="2451743" y="3394336"/>
              <a:ext cx="22103" cy="22130"/>
            </a:xfrm>
            <a:custGeom>
              <a:avLst/>
              <a:gdLst/>
              <a:ahLst/>
              <a:cxnLst/>
              <a:rect l="l" t="t" r="r" b="b"/>
              <a:pathLst>
                <a:path w="806" h="807" extrusionOk="0">
                  <a:moveTo>
                    <a:pt x="0" y="1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002;p41">
            <a:extLst>
              <a:ext uri="{FF2B5EF4-FFF2-40B4-BE49-F238E27FC236}">
                <a16:creationId xmlns:a16="http://schemas.microsoft.com/office/drawing/2014/main" id="{8E345E2F-B448-F997-8C15-6159BCEF07AE}"/>
              </a:ext>
            </a:extLst>
          </p:cNvPr>
          <p:cNvGrpSpPr/>
          <p:nvPr/>
        </p:nvGrpSpPr>
        <p:grpSpPr>
          <a:xfrm>
            <a:off x="2964086" y="1543274"/>
            <a:ext cx="376867" cy="376867"/>
            <a:chOff x="3148521" y="3261145"/>
            <a:chExt cx="376867" cy="376867"/>
          </a:xfrm>
        </p:grpSpPr>
        <p:sp>
          <p:nvSpPr>
            <p:cNvPr id="170" name="Google Shape;1003;p41">
              <a:extLst>
                <a:ext uri="{FF2B5EF4-FFF2-40B4-BE49-F238E27FC236}">
                  <a16:creationId xmlns:a16="http://schemas.microsoft.com/office/drawing/2014/main" id="{C719E8C4-D70A-8B30-8161-3F11B9CCF339}"/>
                </a:ext>
              </a:extLst>
            </p:cNvPr>
            <p:cNvSpPr/>
            <p:nvPr/>
          </p:nvSpPr>
          <p:spPr>
            <a:xfrm>
              <a:off x="3148521" y="3261145"/>
              <a:ext cx="376867" cy="376867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4;p41">
              <a:extLst>
                <a:ext uri="{FF2B5EF4-FFF2-40B4-BE49-F238E27FC236}">
                  <a16:creationId xmlns:a16="http://schemas.microsoft.com/office/drawing/2014/main" id="{75DD066F-76C2-E2D8-3CE9-C652EDD9A0D7}"/>
                </a:ext>
              </a:extLst>
            </p:cNvPr>
            <p:cNvSpPr/>
            <p:nvPr/>
          </p:nvSpPr>
          <p:spPr>
            <a:xfrm>
              <a:off x="3414190" y="3417179"/>
              <a:ext cx="44945" cy="22103"/>
            </a:xfrm>
            <a:custGeom>
              <a:avLst/>
              <a:gdLst/>
              <a:ahLst/>
              <a:cxnLst/>
              <a:rect l="l" t="t" r="r" b="b"/>
              <a:pathLst>
                <a:path w="1639" h="806" extrusionOk="0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5;p41">
              <a:extLst>
                <a:ext uri="{FF2B5EF4-FFF2-40B4-BE49-F238E27FC236}">
                  <a16:creationId xmlns:a16="http://schemas.microsoft.com/office/drawing/2014/main" id="{974FDBBB-D4C2-6B06-82D0-AD601BC199C9}"/>
                </a:ext>
              </a:extLst>
            </p:cNvPr>
            <p:cNvSpPr/>
            <p:nvPr/>
          </p:nvSpPr>
          <p:spPr>
            <a:xfrm>
              <a:off x="3414190" y="3461329"/>
              <a:ext cx="44945" cy="22130"/>
            </a:xfrm>
            <a:custGeom>
              <a:avLst/>
              <a:gdLst/>
              <a:ahLst/>
              <a:cxnLst/>
              <a:rect l="l" t="t" r="r" b="b"/>
              <a:pathLst>
                <a:path w="1639" h="807" extrusionOk="0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006;p41">
            <a:extLst>
              <a:ext uri="{FF2B5EF4-FFF2-40B4-BE49-F238E27FC236}">
                <a16:creationId xmlns:a16="http://schemas.microsoft.com/office/drawing/2014/main" id="{056DA0B1-68D7-58C2-8041-F676C680C2D7}"/>
              </a:ext>
            </a:extLst>
          </p:cNvPr>
          <p:cNvGrpSpPr/>
          <p:nvPr/>
        </p:nvGrpSpPr>
        <p:grpSpPr>
          <a:xfrm>
            <a:off x="4681365" y="1862767"/>
            <a:ext cx="376840" cy="376867"/>
            <a:chOff x="3975474" y="3261145"/>
            <a:chExt cx="376840" cy="376867"/>
          </a:xfrm>
        </p:grpSpPr>
        <p:sp>
          <p:nvSpPr>
            <p:cNvPr id="174" name="Google Shape;1007;p41">
              <a:extLst>
                <a:ext uri="{FF2B5EF4-FFF2-40B4-BE49-F238E27FC236}">
                  <a16:creationId xmlns:a16="http://schemas.microsoft.com/office/drawing/2014/main" id="{A73CD678-45B8-0BA2-17C5-3AF7A9454FE4}"/>
                </a:ext>
              </a:extLst>
            </p:cNvPr>
            <p:cNvSpPr/>
            <p:nvPr/>
          </p:nvSpPr>
          <p:spPr>
            <a:xfrm>
              <a:off x="3975474" y="3261145"/>
              <a:ext cx="376840" cy="376867"/>
            </a:xfrm>
            <a:custGeom>
              <a:avLst/>
              <a:gdLst/>
              <a:ahLst/>
              <a:cxnLst/>
              <a:rect l="l" t="t" r="r" b="b"/>
              <a:pathLst>
                <a:path w="13742" h="13743" extrusionOk="0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8;p41">
              <a:extLst>
                <a:ext uri="{FF2B5EF4-FFF2-40B4-BE49-F238E27FC236}">
                  <a16:creationId xmlns:a16="http://schemas.microsoft.com/office/drawing/2014/main" id="{BAAD17B9-5E31-01A8-9313-1B090F8ADE53}"/>
                </a:ext>
              </a:extLst>
            </p:cNvPr>
            <p:cNvSpPr/>
            <p:nvPr/>
          </p:nvSpPr>
          <p:spPr>
            <a:xfrm>
              <a:off x="4086617" y="3306036"/>
              <a:ext cx="154581" cy="154608"/>
            </a:xfrm>
            <a:custGeom>
              <a:avLst/>
              <a:gdLst/>
              <a:ahLst/>
              <a:cxnLst/>
              <a:rect l="l" t="t" r="r" b="b"/>
              <a:pathLst>
                <a:path w="5637" h="5638" extrusionOk="0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009;p41">
            <a:extLst>
              <a:ext uri="{FF2B5EF4-FFF2-40B4-BE49-F238E27FC236}">
                <a16:creationId xmlns:a16="http://schemas.microsoft.com/office/drawing/2014/main" id="{282F92E0-DD9E-5F6D-546C-229AF7DA45C7}"/>
              </a:ext>
            </a:extLst>
          </p:cNvPr>
          <p:cNvSpPr/>
          <p:nvPr/>
        </p:nvSpPr>
        <p:spPr>
          <a:xfrm>
            <a:off x="6398412" y="1870555"/>
            <a:ext cx="376867" cy="361291"/>
          </a:xfrm>
          <a:custGeom>
            <a:avLst/>
            <a:gdLst/>
            <a:ahLst/>
            <a:cxnLst/>
            <a:rect l="l" t="t" r="r" b="b"/>
            <a:pathLst>
              <a:path w="13743" h="13175" extrusionOk="0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45859-E8D8-2084-2C21-B4EFFEEDD0D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155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3"/>
          <p:cNvSpPr/>
          <p:nvPr/>
        </p:nvSpPr>
        <p:spPr>
          <a:xfrm>
            <a:off x="1000175" y="1328459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43"/>
          <p:cNvGrpSpPr/>
          <p:nvPr/>
        </p:nvGrpSpPr>
        <p:grpSpPr>
          <a:xfrm>
            <a:off x="3211572" y="1312087"/>
            <a:ext cx="5138856" cy="2737656"/>
            <a:chOff x="233350" y="949250"/>
            <a:chExt cx="7137300" cy="3802300"/>
          </a:xfrm>
        </p:grpSpPr>
        <p:sp>
          <p:nvSpPr>
            <p:cNvPr id="1130" name="Google Shape;1130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grpSp>
        <p:nvGrpSpPr>
          <p:cNvPr id="1182" name="Google Shape;1182;p43"/>
          <p:cNvGrpSpPr/>
          <p:nvPr/>
        </p:nvGrpSpPr>
        <p:grpSpPr>
          <a:xfrm>
            <a:off x="3972644" y="1493770"/>
            <a:ext cx="252648" cy="360273"/>
            <a:chOff x="8304647" y="3738687"/>
            <a:chExt cx="225076" cy="320956"/>
          </a:xfrm>
        </p:grpSpPr>
        <p:sp>
          <p:nvSpPr>
            <p:cNvPr id="1183" name="Google Shape;118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3"/>
          <p:cNvGrpSpPr/>
          <p:nvPr/>
        </p:nvGrpSpPr>
        <p:grpSpPr>
          <a:xfrm>
            <a:off x="4445676" y="3298979"/>
            <a:ext cx="252648" cy="360273"/>
            <a:chOff x="8304647" y="3738687"/>
            <a:chExt cx="225076" cy="320956"/>
          </a:xfrm>
        </p:grpSpPr>
        <p:sp>
          <p:nvSpPr>
            <p:cNvPr id="1191" name="Google Shape;119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43"/>
          <p:cNvGrpSpPr/>
          <p:nvPr/>
        </p:nvGrpSpPr>
        <p:grpSpPr>
          <a:xfrm>
            <a:off x="5870822" y="2929691"/>
            <a:ext cx="252648" cy="360273"/>
            <a:chOff x="8304647" y="3738687"/>
            <a:chExt cx="225076" cy="320956"/>
          </a:xfrm>
        </p:grpSpPr>
        <p:sp>
          <p:nvSpPr>
            <p:cNvPr id="1195" name="Google Shape;1195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3"/>
          <p:cNvGrpSpPr/>
          <p:nvPr/>
        </p:nvGrpSpPr>
        <p:grpSpPr>
          <a:xfrm>
            <a:off x="7582122" y="3230930"/>
            <a:ext cx="252648" cy="360273"/>
            <a:chOff x="8304647" y="3738687"/>
            <a:chExt cx="225076" cy="320956"/>
          </a:xfrm>
        </p:grpSpPr>
        <p:sp>
          <p:nvSpPr>
            <p:cNvPr id="1199" name="Google Shape;1199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3"/>
          <p:cNvGrpSpPr/>
          <p:nvPr/>
        </p:nvGrpSpPr>
        <p:grpSpPr>
          <a:xfrm>
            <a:off x="5855614" y="1647479"/>
            <a:ext cx="252648" cy="360273"/>
            <a:chOff x="8304647" y="3738687"/>
            <a:chExt cx="225076" cy="320956"/>
          </a:xfrm>
        </p:grpSpPr>
        <p:sp>
          <p:nvSpPr>
            <p:cNvPr id="1203" name="Google Shape;120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3"/>
          <p:cNvGrpSpPr/>
          <p:nvPr/>
        </p:nvGrpSpPr>
        <p:grpSpPr>
          <a:xfrm>
            <a:off x="3720011" y="1966664"/>
            <a:ext cx="252648" cy="360273"/>
            <a:chOff x="8304647" y="3738687"/>
            <a:chExt cx="225076" cy="320956"/>
          </a:xfrm>
        </p:grpSpPr>
        <p:sp>
          <p:nvSpPr>
            <p:cNvPr id="1207" name="Google Shape;120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3"/>
          <p:cNvGrpSpPr/>
          <p:nvPr/>
        </p:nvGrpSpPr>
        <p:grpSpPr>
          <a:xfrm>
            <a:off x="7127409" y="1596651"/>
            <a:ext cx="252648" cy="360273"/>
            <a:chOff x="8304647" y="3738687"/>
            <a:chExt cx="225076" cy="320956"/>
          </a:xfrm>
        </p:grpSpPr>
        <p:sp>
          <p:nvSpPr>
            <p:cNvPr id="1211" name="Google Shape;1211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43"/>
          <p:cNvSpPr txBox="1"/>
          <p:nvPr/>
        </p:nvSpPr>
        <p:spPr>
          <a:xfrm>
            <a:off x="3211572" y="4328525"/>
            <a:ext cx="5138700" cy="33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 crisis affecting the transportation and telecommunication sector.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5" name="Google Shape;1215;p43"/>
          <p:cNvSpPr/>
          <p:nvPr/>
        </p:nvSpPr>
        <p:spPr>
          <a:xfrm>
            <a:off x="105480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3"/>
          <p:cNvSpPr/>
          <p:nvPr/>
        </p:nvSpPr>
        <p:spPr>
          <a:xfrm>
            <a:off x="1194360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133391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61303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47347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1752599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3"/>
          <p:cNvSpPr/>
          <p:nvPr/>
        </p:nvSpPr>
        <p:spPr>
          <a:xfrm>
            <a:off x="189215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3"/>
          <p:cNvSpPr/>
          <p:nvPr/>
        </p:nvSpPr>
        <p:spPr>
          <a:xfrm>
            <a:off x="203171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3"/>
          <p:cNvSpPr/>
          <p:nvPr/>
        </p:nvSpPr>
        <p:spPr>
          <a:xfrm>
            <a:off x="217127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3"/>
          <p:cNvSpPr/>
          <p:nvPr/>
        </p:nvSpPr>
        <p:spPr>
          <a:xfrm>
            <a:off x="2310838" y="1368059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3"/>
          <p:cNvSpPr/>
          <p:nvPr/>
        </p:nvSpPr>
        <p:spPr>
          <a:xfrm>
            <a:off x="1000175" y="3231691"/>
            <a:ext cx="1519200" cy="3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3"/>
          <p:cNvSpPr/>
          <p:nvPr/>
        </p:nvSpPr>
        <p:spPr>
          <a:xfrm>
            <a:off x="105480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3"/>
          <p:cNvSpPr/>
          <p:nvPr/>
        </p:nvSpPr>
        <p:spPr>
          <a:xfrm>
            <a:off x="1194360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3"/>
          <p:cNvSpPr/>
          <p:nvPr/>
        </p:nvSpPr>
        <p:spPr>
          <a:xfrm>
            <a:off x="133391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3"/>
          <p:cNvSpPr/>
          <p:nvPr/>
        </p:nvSpPr>
        <p:spPr>
          <a:xfrm>
            <a:off x="161303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3"/>
          <p:cNvSpPr/>
          <p:nvPr/>
        </p:nvSpPr>
        <p:spPr>
          <a:xfrm>
            <a:off x="147347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3"/>
          <p:cNvSpPr/>
          <p:nvPr/>
        </p:nvSpPr>
        <p:spPr>
          <a:xfrm>
            <a:off x="1752599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3"/>
          <p:cNvSpPr/>
          <p:nvPr/>
        </p:nvSpPr>
        <p:spPr>
          <a:xfrm>
            <a:off x="189215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3"/>
          <p:cNvSpPr/>
          <p:nvPr/>
        </p:nvSpPr>
        <p:spPr>
          <a:xfrm>
            <a:off x="203171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3"/>
          <p:cNvSpPr/>
          <p:nvPr/>
        </p:nvSpPr>
        <p:spPr>
          <a:xfrm>
            <a:off x="217127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3"/>
          <p:cNvSpPr/>
          <p:nvPr/>
        </p:nvSpPr>
        <p:spPr>
          <a:xfrm>
            <a:off x="2310838" y="3271291"/>
            <a:ext cx="153900" cy="296700"/>
          </a:xfrm>
          <a:prstGeom prst="parallelogram">
            <a:avLst>
              <a:gd name="adj" fmla="val 40026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6" name="Google Shape;1236;p43"/>
          <p:cNvGrpSpPr/>
          <p:nvPr/>
        </p:nvGrpSpPr>
        <p:grpSpPr>
          <a:xfrm>
            <a:off x="791700" y="3777741"/>
            <a:ext cx="2075703" cy="830023"/>
            <a:chOff x="791700" y="3777741"/>
            <a:chExt cx="2075703" cy="830023"/>
          </a:xfrm>
        </p:grpSpPr>
        <p:sp>
          <p:nvSpPr>
            <p:cNvPr id="1237" name="Google Shape;1237;p43"/>
            <p:cNvSpPr txBox="1"/>
            <p:nvPr/>
          </p:nvSpPr>
          <p:spPr>
            <a:xfrm>
              <a:off x="791703" y="3777741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Companies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38" name="Google Shape;1238;p43"/>
            <p:cNvSpPr txBox="1"/>
            <p:nvPr/>
          </p:nvSpPr>
          <p:spPr>
            <a:xfrm>
              <a:off x="791700" y="4119364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1200" dirty="0">
                  <a:solidFill>
                    <a:prstClr val="white"/>
                  </a:solidFill>
                  <a:latin typeface="Calibri" panose="020F0502020204030204"/>
                  <a:ea typeface="+mn-ea"/>
                  <a:cs typeface="+mn-cs"/>
                </a:rPr>
                <a:t>P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roblems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loss of cargo either through piracy or corruption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.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9" name="Google Shape;1239;p43"/>
          <p:cNvGrpSpPr/>
          <p:nvPr/>
        </p:nvGrpSpPr>
        <p:grpSpPr>
          <a:xfrm>
            <a:off x="791699" y="1872558"/>
            <a:ext cx="2174711" cy="1027365"/>
            <a:chOff x="791700" y="1872559"/>
            <a:chExt cx="2075700" cy="830024"/>
          </a:xfrm>
        </p:grpSpPr>
        <p:sp>
          <p:nvSpPr>
            <p:cNvPr id="1240" name="Google Shape;1240;p43"/>
            <p:cNvSpPr txBox="1"/>
            <p:nvPr/>
          </p:nvSpPr>
          <p:spPr>
            <a:xfrm>
              <a:off x="791700" y="1872559"/>
              <a:ext cx="2075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Clients</a:t>
              </a:r>
              <a:endParaRPr sz="2400" dirty="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241" name="Google Shape;1241;p43"/>
            <p:cNvSpPr txBox="1"/>
            <p:nvPr/>
          </p:nvSpPr>
          <p:spPr>
            <a:xfrm>
              <a:off x="791700" y="2214183"/>
              <a:ext cx="2075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Absence of trust between customer and company due to lack of communication.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2" name="Google Shape;1242;p43"/>
          <p:cNvGrpSpPr/>
          <p:nvPr/>
        </p:nvGrpSpPr>
        <p:grpSpPr>
          <a:xfrm>
            <a:off x="5422686" y="2326939"/>
            <a:ext cx="252648" cy="360273"/>
            <a:chOff x="8304647" y="3738687"/>
            <a:chExt cx="225076" cy="320956"/>
          </a:xfrm>
        </p:grpSpPr>
        <p:sp>
          <p:nvSpPr>
            <p:cNvPr id="1243" name="Google Shape;1243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43"/>
          <p:cNvGrpSpPr/>
          <p:nvPr/>
        </p:nvGrpSpPr>
        <p:grpSpPr>
          <a:xfrm>
            <a:off x="6656299" y="1791189"/>
            <a:ext cx="252648" cy="360273"/>
            <a:chOff x="8304647" y="3738687"/>
            <a:chExt cx="225076" cy="320956"/>
          </a:xfrm>
        </p:grpSpPr>
        <p:sp>
          <p:nvSpPr>
            <p:cNvPr id="1247" name="Google Shape;1247;p43"/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06;p43">
            <a:extLst>
              <a:ext uri="{FF2B5EF4-FFF2-40B4-BE49-F238E27FC236}">
                <a16:creationId xmlns:a16="http://schemas.microsoft.com/office/drawing/2014/main" id="{CDCEC25D-CA7A-0D54-A5AC-400293D7F8BA}"/>
              </a:ext>
            </a:extLst>
          </p:cNvPr>
          <p:cNvGrpSpPr/>
          <p:nvPr/>
        </p:nvGrpSpPr>
        <p:grpSpPr>
          <a:xfrm>
            <a:off x="6527279" y="1402092"/>
            <a:ext cx="252648" cy="360273"/>
            <a:chOff x="8304647" y="3738687"/>
            <a:chExt cx="225076" cy="320956"/>
          </a:xfrm>
        </p:grpSpPr>
        <p:sp>
          <p:nvSpPr>
            <p:cNvPr id="3" name="Google Shape;1207;p43">
              <a:extLst>
                <a:ext uri="{FF2B5EF4-FFF2-40B4-BE49-F238E27FC236}">
                  <a16:creationId xmlns:a16="http://schemas.microsoft.com/office/drawing/2014/main" id="{EF7637D2-914F-2CBF-FE14-E48CE43675A6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8;p43">
              <a:extLst>
                <a:ext uri="{FF2B5EF4-FFF2-40B4-BE49-F238E27FC236}">
                  <a16:creationId xmlns:a16="http://schemas.microsoft.com/office/drawing/2014/main" id="{A14F036A-8B71-E1A2-27BE-A93434429DE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9;p43">
              <a:extLst>
                <a:ext uri="{FF2B5EF4-FFF2-40B4-BE49-F238E27FC236}">
                  <a16:creationId xmlns:a16="http://schemas.microsoft.com/office/drawing/2014/main" id="{5AA5838D-EF5A-3127-FCCC-E5B0F904933E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206;p43">
            <a:extLst>
              <a:ext uri="{FF2B5EF4-FFF2-40B4-BE49-F238E27FC236}">
                <a16:creationId xmlns:a16="http://schemas.microsoft.com/office/drawing/2014/main" id="{D2A29B9A-C1E4-3166-6944-D9043B42917E}"/>
              </a:ext>
            </a:extLst>
          </p:cNvPr>
          <p:cNvGrpSpPr/>
          <p:nvPr/>
        </p:nvGrpSpPr>
        <p:grpSpPr>
          <a:xfrm>
            <a:off x="5885220" y="2391841"/>
            <a:ext cx="252648" cy="360273"/>
            <a:chOff x="8304647" y="3738687"/>
            <a:chExt cx="225076" cy="320956"/>
          </a:xfrm>
        </p:grpSpPr>
        <p:sp>
          <p:nvSpPr>
            <p:cNvPr id="7" name="Google Shape;1207;p43">
              <a:extLst>
                <a:ext uri="{FF2B5EF4-FFF2-40B4-BE49-F238E27FC236}">
                  <a16:creationId xmlns:a16="http://schemas.microsoft.com/office/drawing/2014/main" id="{0FF1132E-14BA-A0DF-AE7F-C1CA1C42A70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8;p43">
              <a:extLst>
                <a:ext uri="{FF2B5EF4-FFF2-40B4-BE49-F238E27FC236}">
                  <a16:creationId xmlns:a16="http://schemas.microsoft.com/office/drawing/2014/main" id="{12F67EE6-A925-B262-6988-8918C4E39F80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09;p43">
              <a:extLst>
                <a:ext uri="{FF2B5EF4-FFF2-40B4-BE49-F238E27FC236}">
                  <a16:creationId xmlns:a16="http://schemas.microsoft.com/office/drawing/2014/main" id="{0288E8DD-1358-20CF-C38A-9E1BC32FE91B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06;p43">
            <a:extLst>
              <a:ext uri="{FF2B5EF4-FFF2-40B4-BE49-F238E27FC236}">
                <a16:creationId xmlns:a16="http://schemas.microsoft.com/office/drawing/2014/main" id="{BAA542A3-AC25-D0DF-8F50-7A73AFB0AABB}"/>
              </a:ext>
            </a:extLst>
          </p:cNvPr>
          <p:cNvGrpSpPr/>
          <p:nvPr/>
        </p:nvGrpSpPr>
        <p:grpSpPr>
          <a:xfrm>
            <a:off x="6976111" y="2049150"/>
            <a:ext cx="252648" cy="360273"/>
            <a:chOff x="8304647" y="3738687"/>
            <a:chExt cx="225076" cy="320956"/>
          </a:xfrm>
        </p:grpSpPr>
        <p:sp>
          <p:nvSpPr>
            <p:cNvPr id="11" name="Google Shape;1207;p43">
              <a:extLst>
                <a:ext uri="{FF2B5EF4-FFF2-40B4-BE49-F238E27FC236}">
                  <a16:creationId xmlns:a16="http://schemas.microsoft.com/office/drawing/2014/main" id="{994E5F6E-77D0-BECF-D08B-F13110AF2DB9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8;p43">
              <a:extLst>
                <a:ext uri="{FF2B5EF4-FFF2-40B4-BE49-F238E27FC236}">
                  <a16:creationId xmlns:a16="http://schemas.microsoft.com/office/drawing/2014/main" id="{92B8DC24-D6BC-8DB3-59C4-37DD87F44A3F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9;p43">
              <a:extLst>
                <a:ext uri="{FF2B5EF4-FFF2-40B4-BE49-F238E27FC236}">
                  <a16:creationId xmlns:a16="http://schemas.microsoft.com/office/drawing/2014/main" id="{60233F5C-C22E-90B3-1FD3-01AC61B4E8C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06;p43">
            <a:extLst>
              <a:ext uri="{FF2B5EF4-FFF2-40B4-BE49-F238E27FC236}">
                <a16:creationId xmlns:a16="http://schemas.microsoft.com/office/drawing/2014/main" id="{FB0F2F1A-6A18-49B9-6BA0-CE4A8D9AA627}"/>
              </a:ext>
            </a:extLst>
          </p:cNvPr>
          <p:cNvGrpSpPr/>
          <p:nvPr/>
        </p:nvGrpSpPr>
        <p:grpSpPr>
          <a:xfrm>
            <a:off x="7865606" y="3280937"/>
            <a:ext cx="252648" cy="360273"/>
            <a:chOff x="8304647" y="3738687"/>
            <a:chExt cx="225076" cy="320956"/>
          </a:xfrm>
        </p:grpSpPr>
        <p:sp>
          <p:nvSpPr>
            <p:cNvPr id="15" name="Google Shape;1207;p43">
              <a:extLst>
                <a:ext uri="{FF2B5EF4-FFF2-40B4-BE49-F238E27FC236}">
                  <a16:creationId xmlns:a16="http://schemas.microsoft.com/office/drawing/2014/main" id="{17037B23-93A2-5773-8FEF-3F392D1D0C5A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8;p43">
              <a:extLst>
                <a:ext uri="{FF2B5EF4-FFF2-40B4-BE49-F238E27FC236}">
                  <a16:creationId xmlns:a16="http://schemas.microsoft.com/office/drawing/2014/main" id="{5BDD9E9F-F38C-F232-4B2F-B3DA9CD1EBC8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9;p43">
              <a:extLst>
                <a:ext uri="{FF2B5EF4-FFF2-40B4-BE49-F238E27FC236}">
                  <a16:creationId xmlns:a16="http://schemas.microsoft.com/office/drawing/2014/main" id="{7CB229D0-7ADD-81C1-223D-D6C90E79AC5A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206;p43">
            <a:extLst>
              <a:ext uri="{FF2B5EF4-FFF2-40B4-BE49-F238E27FC236}">
                <a16:creationId xmlns:a16="http://schemas.microsoft.com/office/drawing/2014/main" id="{1EED89EE-CD91-6F2E-1315-BFF6D2D48225}"/>
              </a:ext>
            </a:extLst>
          </p:cNvPr>
          <p:cNvGrpSpPr/>
          <p:nvPr/>
        </p:nvGrpSpPr>
        <p:grpSpPr>
          <a:xfrm>
            <a:off x="4161659" y="1812234"/>
            <a:ext cx="252648" cy="360273"/>
            <a:chOff x="8304647" y="3738687"/>
            <a:chExt cx="225076" cy="320956"/>
          </a:xfrm>
        </p:grpSpPr>
        <p:sp>
          <p:nvSpPr>
            <p:cNvPr id="19" name="Google Shape;1207;p43">
              <a:extLst>
                <a:ext uri="{FF2B5EF4-FFF2-40B4-BE49-F238E27FC236}">
                  <a16:creationId xmlns:a16="http://schemas.microsoft.com/office/drawing/2014/main" id="{CF3E72EF-0880-BACA-84DE-9CEF14439A72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8;p43">
              <a:extLst>
                <a:ext uri="{FF2B5EF4-FFF2-40B4-BE49-F238E27FC236}">
                  <a16:creationId xmlns:a16="http://schemas.microsoft.com/office/drawing/2014/main" id="{9FFC573A-611E-6CB7-C928-FC44F4101083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;p43">
              <a:extLst>
                <a:ext uri="{FF2B5EF4-FFF2-40B4-BE49-F238E27FC236}">
                  <a16:creationId xmlns:a16="http://schemas.microsoft.com/office/drawing/2014/main" id="{CB267F7E-5A0F-0758-9E1B-F7395D7FD037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06;p43">
            <a:extLst>
              <a:ext uri="{FF2B5EF4-FFF2-40B4-BE49-F238E27FC236}">
                <a16:creationId xmlns:a16="http://schemas.microsoft.com/office/drawing/2014/main" id="{6C751D5C-53C3-63B9-0C56-0F7CAA7080EE}"/>
              </a:ext>
            </a:extLst>
          </p:cNvPr>
          <p:cNvGrpSpPr/>
          <p:nvPr/>
        </p:nvGrpSpPr>
        <p:grpSpPr>
          <a:xfrm>
            <a:off x="4279494" y="2835589"/>
            <a:ext cx="252648" cy="360273"/>
            <a:chOff x="8304647" y="3738687"/>
            <a:chExt cx="225076" cy="320956"/>
          </a:xfrm>
        </p:grpSpPr>
        <p:sp>
          <p:nvSpPr>
            <p:cNvPr id="23" name="Google Shape;1207;p43">
              <a:extLst>
                <a:ext uri="{FF2B5EF4-FFF2-40B4-BE49-F238E27FC236}">
                  <a16:creationId xmlns:a16="http://schemas.microsoft.com/office/drawing/2014/main" id="{258A9176-06F2-B474-27AA-2FAEC6D0B21F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8;p43">
              <a:extLst>
                <a:ext uri="{FF2B5EF4-FFF2-40B4-BE49-F238E27FC236}">
                  <a16:creationId xmlns:a16="http://schemas.microsoft.com/office/drawing/2014/main" id="{7B2CA78E-B27D-89AB-1ED0-4CE4B73EF3DD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9;p43">
              <a:extLst>
                <a:ext uri="{FF2B5EF4-FFF2-40B4-BE49-F238E27FC236}">
                  <a16:creationId xmlns:a16="http://schemas.microsoft.com/office/drawing/2014/main" id="{5B5755BC-F9FB-1EAE-3382-1FB6D3F7C80F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82;p43">
            <a:extLst>
              <a:ext uri="{FF2B5EF4-FFF2-40B4-BE49-F238E27FC236}">
                <a16:creationId xmlns:a16="http://schemas.microsoft.com/office/drawing/2014/main" id="{8F91DBAC-73DA-089E-C073-D9149537CC04}"/>
              </a:ext>
            </a:extLst>
          </p:cNvPr>
          <p:cNvGrpSpPr/>
          <p:nvPr/>
        </p:nvGrpSpPr>
        <p:grpSpPr>
          <a:xfrm>
            <a:off x="5645194" y="2539651"/>
            <a:ext cx="252648" cy="360273"/>
            <a:chOff x="8304647" y="3738687"/>
            <a:chExt cx="225076" cy="320956"/>
          </a:xfrm>
        </p:grpSpPr>
        <p:sp>
          <p:nvSpPr>
            <p:cNvPr id="27" name="Google Shape;1183;p43">
              <a:extLst>
                <a:ext uri="{FF2B5EF4-FFF2-40B4-BE49-F238E27FC236}">
                  <a16:creationId xmlns:a16="http://schemas.microsoft.com/office/drawing/2014/main" id="{B7B89C06-8C9C-C1F7-44CB-AF47F5E1681C}"/>
                </a:ext>
              </a:extLst>
            </p:cNvPr>
            <p:cNvSpPr/>
            <p:nvPr/>
          </p:nvSpPr>
          <p:spPr>
            <a:xfrm>
              <a:off x="8341164" y="3738692"/>
              <a:ext cx="2209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4;p43">
              <a:extLst>
                <a:ext uri="{FF2B5EF4-FFF2-40B4-BE49-F238E27FC236}">
                  <a16:creationId xmlns:a16="http://schemas.microsoft.com/office/drawing/2014/main" id="{08A53AE9-040A-DF8A-AB9E-BFD2E924B785}"/>
                </a:ext>
              </a:extLst>
            </p:cNvPr>
            <p:cNvSpPr/>
            <p:nvPr/>
          </p:nvSpPr>
          <p:spPr>
            <a:xfrm>
              <a:off x="8337943" y="3738687"/>
              <a:ext cx="191779" cy="86151"/>
            </a:xfrm>
            <a:custGeom>
              <a:avLst/>
              <a:gdLst/>
              <a:ahLst/>
              <a:cxnLst/>
              <a:rect l="l" t="t" r="r" b="b"/>
              <a:pathLst>
                <a:path w="21092" h="9475" extrusionOk="0">
                  <a:moveTo>
                    <a:pt x="1" y="0"/>
                  </a:moveTo>
                  <a:lnTo>
                    <a:pt x="432" y="9475"/>
                  </a:lnTo>
                  <a:lnTo>
                    <a:pt x="21092" y="9475"/>
                  </a:lnTo>
                  <a:lnTo>
                    <a:pt x="17648" y="4524"/>
                  </a:lnTo>
                  <a:lnTo>
                    <a:pt x="210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5;p43">
              <a:extLst>
                <a:ext uri="{FF2B5EF4-FFF2-40B4-BE49-F238E27FC236}">
                  <a16:creationId xmlns:a16="http://schemas.microsoft.com/office/drawing/2014/main" id="{AACC0AC3-8311-6DAD-3359-8A049CABF299}"/>
                </a:ext>
              </a:extLst>
            </p:cNvPr>
            <p:cNvSpPr/>
            <p:nvPr/>
          </p:nvSpPr>
          <p:spPr>
            <a:xfrm>
              <a:off x="8304647" y="4044004"/>
              <a:ext cx="76341" cy="15639"/>
            </a:xfrm>
            <a:custGeom>
              <a:avLst/>
              <a:gdLst/>
              <a:ahLst/>
              <a:cxnLst/>
              <a:rect l="l" t="t" r="r" b="b"/>
              <a:pathLst>
                <a:path w="8396" h="1720" extrusionOk="0">
                  <a:moveTo>
                    <a:pt x="4200" y="0"/>
                  </a:moveTo>
                  <a:cubicBezTo>
                    <a:pt x="1881" y="0"/>
                    <a:pt x="1" y="382"/>
                    <a:pt x="1" y="862"/>
                  </a:cubicBezTo>
                  <a:cubicBezTo>
                    <a:pt x="1" y="1338"/>
                    <a:pt x="1881" y="1720"/>
                    <a:pt x="4200" y="1720"/>
                  </a:cubicBezTo>
                  <a:cubicBezTo>
                    <a:pt x="6516" y="1720"/>
                    <a:pt x="8395" y="1338"/>
                    <a:pt x="8395" y="862"/>
                  </a:cubicBezTo>
                  <a:cubicBezTo>
                    <a:pt x="8395" y="382"/>
                    <a:pt x="6516" y="0"/>
                    <a:pt x="420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088239C-7129-53ED-AD2B-515E406C8F6A}"/>
              </a:ext>
            </a:extLst>
          </p:cNvPr>
          <p:cNvSpPr txBox="1"/>
          <p:nvPr/>
        </p:nvSpPr>
        <p:spPr>
          <a:xfrm>
            <a:off x="2896966" y="898962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Problem statement: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BD547-5277-DECC-D00A-832C6C7FB444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4E811A-7493-1911-8B33-30C61CA733EA}"/>
              </a:ext>
            </a:extLst>
          </p:cNvPr>
          <p:cNvSpPr txBox="1"/>
          <p:nvPr/>
        </p:nvSpPr>
        <p:spPr>
          <a:xfrm>
            <a:off x="550843" y="396607"/>
            <a:ext cx="805333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Inadequate visibility and communication: The logistics and transportation industry faces challenges related to limited visibility and ineffective communication, leading to delivery delays and lower customer satisfaction.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Increased costs: The industry struggles with rising costs due to manual processes and inefficient resource allocation, impacting profitability for logistics providers.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Intense competition and security threats: The market is highly competitive, and security threats pose risks to logistics providers, requiring measures to ensure the safety of shipments and maintain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228387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86C0365-7041-0DB0-A729-6A3E814E3D72}"/>
              </a:ext>
            </a:extLst>
          </p:cNvPr>
          <p:cNvSpPr txBox="1">
            <a:spLocks/>
          </p:cNvSpPr>
          <p:nvPr/>
        </p:nvSpPr>
        <p:spPr>
          <a:xfrm>
            <a:off x="3899971" y="2065101"/>
            <a:ext cx="5244029" cy="1308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</a:rPr>
              <a:t>Will the resolution of these problems lead to the success and growth of delivery companies?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FB0A61-DEA4-249A-47D6-049357D28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258722"/>
              </p:ext>
            </p:extLst>
          </p:nvPr>
        </p:nvGraphicFramePr>
        <p:xfrm>
          <a:off x="3745735" y="3373363"/>
          <a:ext cx="5244029" cy="130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80BBCB05-1492-9D05-DCA2-539B7B3CB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WEB APPLICATION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D6BD9-1ECE-209E-1CE2-5EF1DA3BA06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211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3;p41">
            <a:extLst>
              <a:ext uri="{FF2B5EF4-FFF2-40B4-BE49-F238E27FC236}">
                <a16:creationId xmlns:a16="http://schemas.microsoft.com/office/drawing/2014/main" id="{80BBCB05-1492-9D05-DCA2-539B7B3CB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SPEEDRUN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D6BD9-1ECE-209E-1CE2-5EF1DA3BA06D}"/>
              </a:ext>
            </a:extLst>
          </p:cNvPr>
          <p:cNvSpPr txBox="1"/>
          <p:nvPr/>
        </p:nvSpPr>
        <p:spPr>
          <a:xfrm>
            <a:off x="8522696" y="4634895"/>
            <a:ext cx="88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5F592-FEA2-C223-E1B3-10087976B5F5}"/>
              </a:ext>
            </a:extLst>
          </p:cNvPr>
          <p:cNvSpPr txBox="1"/>
          <p:nvPr/>
        </p:nvSpPr>
        <p:spPr>
          <a:xfrm>
            <a:off x="720000" y="1322024"/>
            <a:ext cx="8170612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SpeedRun</a:t>
            </a:r>
            <a:r>
              <a:rPr lang="en-US" dirty="0">
                <a:solidFill>
                  <a:schemeClr val="tx1"/>
                </a:solidFill>
              </a:rPr>
              <a:t>" is a cutting-edge cargo tracking application with an intuitive user interface, catering to a variety of user roles for an optimal cargo management process.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app simplifies order placement, supports real-time cargo tracking, and ensures efficient delivery management with a dedicated mobile application for coordinators.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Communication is streamlined through an integrated messaging system, promoting quick and efficient collaboration among all stakeholders.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also features robust analytics and reporting capabilities, enabling leaders to make data-driven decisions and enhance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1328964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1079</Words>
  <Application>Microsoft Office PowerPoint</Application>
  <PresentationFormat>On-screen Show (16:9)</PresentationFormat>
  <Paragraphs>295</Paragraphs>
  <Slides>36</Slides>
  <Notes>11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Bebas Neue</vt:lpstr>
      <vt:lpstr>Calibri</vt:lpstr>
      <vt:lpstr>Nunito</vt:lpstr>
      <vt:lpstr>Roboto</vt:lpstr>
      <vt:lpstr>Söhne</vt:lpstr>
      <vt:lpstr>Times New Roman</vt:lpstr>
      <vt:lpstr>Computer Science Proposal Infographics by Slidesgo</vt:lpstr>
      <vt:lpstr>Computer Science Proposal Infographics by Slidesgo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PowerPoint Presentation</vt:lpstr>
      <vt:lpstr>DELIVERY WEB APPLICATION</vt:lpstr>
      <vt:lpstr>SPEEDRUN</vt:lpstr>
      <vt:lpstr>SPEEDRUN</vt:lpstr>
      <vt:lpstr>SPEEDRUN</vt:lpstr>
      <vt:lpstr>SPEEDRUN</vt:lpstr>
      <vt:lpstr>SPEEDRUN</vt:lpstr>
      <vt:lpstr>SPEEDRUN</vt:lpstr>
      <vt:lpstr>SPEEDRUN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DELIVERY WEB APPLICATION</vt:lpstr>
      <vt:lpstr>SPEEDRUN</vt:lpstr>
      <vt:lpstr>SPEEDRUN</vt:lpstr>
      <vt:lpstr>SPEEDRUN</vt:lpstr>
      <vt:lpstr>SPEEDRUN Implementation</vt:lpstr>
      <vt:lpstr>SPEEDRUN Features:</vt:lpstr>
      <vt:lpstr>SPEEDRUN Features:</vt:lpstr>
      <vt:lpstr>SPEEDRUN Features:</vt:lpstr>
      <vt:lpstr>SPEEDRUN Features:</vt:lpstr>
      <vt:lpstr>SPEEDRUN Features:</vt:lpstr>
      <vt:lpstr>SPEEDRUN </vt:lpstr>
      <vt:lpstr>SPEEDRUN </vt:lpstr>
      <vt:lpstr>SPEEDRUN </vt:lpstr>
      <vt:lpstr>SPEEDRUN </vt:lpstr>
      <vt:lpstr>SPEEDRUN </vt:lpstr>
      <vt:lpstr>SPEEDRUN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WEB APPLICATION</dc:title>
  <cp:lastModifiedBy>User</cp:lastModifiedBy>
  <cp:revision>172</cp:revision>
  <dcterms:modified xsi:type="dcterms:W3CDTF">2023-05-31T08:54:04Z</dcterms:modified>
</cp:coreProperties>
</file>