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0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8555-7168-48F1-81C7-2C597E5C9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277C0-1B3D-4A89-879E-1CF9FD238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30EE-9067-4A31-8B42-FFC9CBCE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25960-A358-4FC5-A237-6AA03DFE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9B138-185B-4561-ACF9-C7D0B297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0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780-A59F-4BEE-AAB9-0A420B58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C9A3A-7194-45F3-9175-218CAFBA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5365C-E697-4D04-84D8-DF8368AC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CFC9-387A-43C0-B567-2519BF18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FA3D-478A-4145-928A-C7A81FD4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CD29F-6AFB-45C4-B080-52B6CCC54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1DE1B-3161-4B2F-89B4-28BB480AC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54EE-F647-463D-87F4-E900F1E2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F098-84AD-46E1-823D-1B3C1CED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2346-E91D-4806-A5D1-842BDA57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9F3E-9CD3-445F-BAE7-7DAA7540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F6B4-FF37-408D-BF0C-41B56C57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ADF2-1628-4E26-8EFE-7A797B38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3425B-C1F6-45C5-A39C-4D8C5CF9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5AA0-0BC3-4E40-9790-7FBA33E6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7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40AD-48AB-4AC1-BA36-4B610428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E22CD-E807-4C85-85F3-F0C9886AC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D9594-50DD-4A7C-AB8E-DCDDA756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0A08-DD09-4FDE-A9BB-941DD279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4B175-1FF6-4BA6-8936-A06D8BDF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C3FA-1C1D-41EA-AAE0-52B32A01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4EE5-62FF-4D15-A6A6-2B0A8E022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6E0A9-8BC9-4C60-9971-887EE5399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EDB3-5044-4259-96C2-D6D4BFCD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1E446-5892-4CE5-A597-D42FE03B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C16DD-35AA-4C72-B4F4-401255B7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2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30CD-CD3A-49ED-A63B-6712AB82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52B33-B7DC-4CDA-AF6D-DEFA3B5B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1345-F913-4FD6-8E83-FFB26D67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9A26C-02D1-4E59-9392-E468E6A7D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115A5-B0E7-4014-A255-C04C5C16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4B1BF-0942-4B3B-92B0-ECB9AA36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DF758-03D1-43EB-BE56-0777DF8D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B6546-B021-4BFE-8807-2CDC211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33FE-7A59-40F0-ACC1-01E3B467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AA47D-8D82-4F5F-8656-F614D99F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1F709-A067-409E-AAF5-033A553D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CB79B-E773-45E1-A038-2EB21ADA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496BB-FE2A-4D28-8010-EC35188F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1A181-0C84-42FB-ABDB-9F7B970E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BD05-C601-4B12-92E4-8914D45C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1A0A-4ACB-4676-A577-5E8D4F90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C5B2-5E01-4977-A3EA-E9F2EF37F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457F3-4090-4859-AD8F-620A8C5CF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89F5-52C3-4E0F-8AED-022B9BB6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6043E-6820-4D05-99A4-211D755E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0AB5B-EBE1-459D-A9DF-1A0FFB6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9D97-2DA6-40D4-9B44-7638A6EA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787D6-C616-4661-9312-C48836515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7A9DD-5B80-4A26-A652-9F37EDD72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2E10-FB6E-4611-A6F6-644D4D7A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5DEAE-44A4-4C35-BAAC-335EB6EB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C1DE4-E50A-43B5-BCB1-2420CE16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03826-43D6-40EC-BD23-22EB271B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33CA-6BB3-4DB7-859E-830AC20D1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3ED3-6723-4670-B513-E2A2F7B53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7ACD-C754-453F-993D-1F6E16B8D817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85A9D-A94B-4D58-A9EA-0C906E618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043F-C6DB-479D-B344-40314A4F3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4CA3-AC81-4E42-A76E-90979F0A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65F8B2-B94E-4ED6-B83B-527E76715680}"/>
              </a:ext>
            </a:extLst>
          </p:cNvPr>
          <p:cNvSpPr txBox="1"/>
          <p:nvPr/>
        </p:nvSpPr>
        <p:spPr>
          <a:xfrm>
            <a:off x="3657600" y="1184988"/>
            <a:ext cx="1704109" cy="36933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52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418B5-2C69-4295-8AF9-53729FD590F1}"/>
              </a:ext>
            </a:extLst>
          </p:cNvPr>
          <p:cNvSpPr txBox="1"/>
          <p:nvPr/>
        </p:nvSpPr>
        <p:spPr>
          <a:xfrm>
            <a:off x="5361709" y="1184988"/>
            <a:ext cx="839585" cy="36933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237C2-6766-4828-9444-69ECAFBBB01C}"/>
              </a:ext>
            </a:extLst>
          </p:cNvPr>
          <p:cNvSpPr txBox="1"/>
          <p:nvPr/>
        </p:nvSpPr>
        <p:spPr>
          <a:xfrm>
            <a:off x="1953490" y="1184988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Virtual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81D06-6612-4193-98CB-F078FD4CA64E}"/>
              </a:ext>
            </a:extLst>
          </p:cNvPr>
          <p:cNvSpPr txBox="1"/>
          <p:nvPr/>
        </p:nvSpPr>
        <p:spPr>
          <a:xfrm>
            <a:off x="3657600" y="811924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E27E7-09AA-4415-A6B8-A7C7C18A4332}"/>
              </a:ext>
            </a:extLst>
          </p:cNvPr>
          <p:cNvSpPr txBox="1"/>
          <p:nvPr/>
        </p:nvSpPr>
        <p:spPr>
          <a:xfrm>
            <a:off x="5356167" y="811924"/>
            <a:ext cx="83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58BA7-921C-4A7D-9064-7E7AEF14929C}"/>
              </a:ext>
            </a:extLst>
          </p:cNvPr>
          <p:cNvSpPr txBox="1"/>
          <p:nvPr/>
        </p:nvSpPr>
        <p:spPr>
          <a:xfrm>
            <a:off x="3657600" y="1999473"/>
            <a:ext cx="1704109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Page Table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539F5F-234A-4383-A101-E0BCA344E60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09655" y="1554320"/>
            <a:ext cx="0" cy="4221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9773B6-A24C-4A21-8CE5-F9AE26B39957}"/>
              </a:ext>
            </a:extLst>
          </p:cNvPr>
          <p:cNvSpPr txBox="1"/>
          <p:nvPr/>
        </p:nvSpPr>
        <p:spPr>
          <a:xfrm>
            <a:off x="3657600" y="2813958"/>
            <a:ext cx="1704109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52 Bits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A8CAD-EFA8-4B55-A469-F4A185164D73}"/>
              </a:ext>
            </a:extLst>
          </p:cNvPr>
          <p:cNvSpPr txBox="1"/>
          <p:nvPr/>
        </p:nvSpPr>
        <p:spPr>
          <a:xfrm>
            <a:off x="5361709" y="2813958"/>
            <a:ext cx="839585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 Bits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3D6DFF-01E3-4AB3-876A-59C72359BD48}"/>
              </a:ext>
            </a:extLst>
          </p:cNvPr>
          <p:cNvSpPr txBox="1"/>
          <p:nvPr/>
        </p:nvSpPr>
        <p:spPr>
          <a:xfrm>
            <a:off x="1795549" y="2813958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Physical Address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D908F1-E460-49CF-9737-CD56F265C670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5781502" y="1554320"/>
            <a:ext cx="0" cy="12596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AD2352-40EF-4C99-8A33-3FE3EE5CADC2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4509655" y="2368805"/>
            <a:ext cx="0" cy="4451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C3C39-ADAB-44DA-BDA4-B6DAF2A8B30B}"/>
              </a:ext>
            </a:extLst>
          </p:cNvPr>
          <p:cNvSpPr txBox="1"/>
          <p:nvPr/>
        </p:nvSpPr>
        <p:spPr>
          <a:xfrm>
            <a:off x="4201929" y="1184988"/>
            <a:ext cx="2148995" cy="36933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0x0002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1DBF4-D2E7-4629-AAEB-C8CDC1833A9E}"/>
              </a:ext>
            </a:extLst>
          </p:cNvPr>
          <p:cNvSpPr txBox="1"/>
          <p:nvPr/>
        </p:nvSpPr>
        <p:spPr>
          <a:xfrm>
            <a:off x="6350924" y="1184988"/>
            <a:ext cx="839585" cy="36933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0x150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06755-0196-48EE-9344-5BC1FF63910B}"/>
              </a:ext>
            </a:extLst>
          </p:cNvPr>
          <p:cNvSpPr txBox="1"/>
          <p:nvPr/>
        </p:nvSpPr>
        <p:spPr>
          <a:xfrm>
            <a:off x="2495737" y="1184988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Virtual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8A388-27F9-46B3-A4EA-00E5C18B93A0}"/>
              </a:ext>
            </a:extLst>
          </p:cNvPr>
          <p:cNvSpPr txBox="1"/>
          <p:nvPr/>
        </p:nvSpPr>
        <p:spPr>
          <a:xfrm>
            <a:off x="4201928" y="817478"/>
            <a:ext cx="214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Page 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811EC-B1C9-44B1-A51B-F3DCFC9F465D}"/>
              </a:ext>
            </a:extLst>
          </p:cNvPr>
          <p:cNvSpPr txBox="1"/>
          <p:nvPr/>
        </p:nvSpPr>
        <p:spPr>
          <a:xfrm>
            <a:off x="6350924" y="838144"/>
            <a:ext cx="83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6FC1B-C922-4B01-8043-A78D5391DF97}"/>
              </a:ext>
            </a:extLst>
          </p:cNvPr>
          <p:cNvSpPr txBox="1"/>
          <p:nvPr/>
        </p:nvSpPr>
        <p:spPr>
          <a:xfrm>
            <a:off x="2339877" y="4376651"/>
            <a:ext cx="18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Physical 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722E7F-463E-4277-9DE2-3C45192FEA89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6770717" y="1554320"/>
            <a:ext cx="0" cy="28223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626EBC6-0025-4AB7-ADFE-25C276BAF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84205"/>
              </p:ext>
            </p:extLst>
          </p:nvPr>
        </p:nvGraphicFramePr>
        <p:xfrm>
          <a:off x="4267664" y="1964984"/>
          <a:ext cx="2017524" cy="1833225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008762">
                  <a:extLst>
                    <a:ext uri="{9D8B030D-6E8A-4147-A177-3AD203B41FA5}">
                      <a16:colId xmlns:a16="http://schemas.microsoft.com/office/drawing/2014/main" val="1643219404"/>
                    </a:ext>
                  </a:extLst>
                </a:gridCol>
                <a:gridCol w="1008762">
                  <a:extLst>
                    <a:ext uri="{9D8B030D-6E8A-4147-A177-3AD203B41FA5}">
                      <a16:colId xmlns:a16="http://schemas.microsoft.com/office/drawing/2014/main" val="1338612164"/>
                    </a:ext>
                  </a:extLst>
                </a:gridCol>
              </a:tblGrid>
              <a:tr h="3666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Virtual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695"/>
                  </a:ext>
                </a:extLst>
              </a:tr>
              <a:tr h="3666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365"/>
                  </a:ext>
                </a:extLst>
              </a:tr>
              <a:tr h="3666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14813"/>
                  </a:ext>
                </a:extLst>
              </a:tr>
              <a:tr h="3666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54424"/>
                  </a:ext>
                </a:extLst>
              </a:tr>
              <a:tr h="3666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0x0003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78041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8F5892-1755-462C-9C74-C08DC9A27036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 flipH="1">
            <a:off x="5276426" y="1554320"/>
            <a:ext cx="1" cy="4106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F076C2E-3D0E-4C35-95F6-5A00489FC904}"/>
              </a:ext>
            </a:extLst>
          </p:cNvPr>
          <p:cNvSpPr txBox="1"/>
          <p:nvPr/>
        </p:nvSpPr>
        <p:spPr>
          <a:xfrm>
            <a:off x="4201929" y="4376651"/>
            <a:ext cx="214899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0x0109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28DF77-CC4C-4681-9F19-B22182E232F6}"/>
              </a:ext>
            </a:extLst>
          </p:cNvPr>
          <p:cNvSpPr txBox="1"/>
          <p:nvPr/>
        </p:nvSpPr>
        <p:spPr>
          <a:xfrm>
            <a:off x="6350924" y="4376651"/>
            <a:ext cx="83958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0x150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93C20C-38D8-42B7-8465-CE97E61473E1}"/>
              </a:ext>
            </a:extLst>
          </p:cNvPr>
          <p:cNvCxnSpPr>
            <a:cxnSpLocks/>
            <a:stCxn id="34" idx="2"/>
            <a:endCxn id="51" idx="0"/>
          </p:cNvCxnSpPr>
          <p:nvPr/>
        </p:nvCxnSpPr>
        <p:spPr>
          <a:xfrm>
            <a:off x="5276426" y="3798209"/>
            <a:ext cx="1" cy="5784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B29DDF7-7FD9-488A-A40E-3B32F838D4C7}"/>
              </a:ext>
            </a:extLst>
          </p:cNvPr>
          <p:cNvSpPr txBox="1"/>
          <p:nvPr/>
        </p:nvSpPr>
        <p:spPr>
          <a:xfrm>
            <a:off x="2495737" y="2780819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Page Table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90A8AF-DA76-4393-BC36-A46416BF67D9}"/>
              </a:ext>
            </a:extLst>
          </p:cNvPr>
          <p:cNvSpPr txBox="1"/>
          <p:nvPr/>
        </p:nvSpPr>
        <p:spPr>
          <a:xfrm>
            <a:off x="4199847" y="4760787"/>
            <a:ext cx="29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Address: 0x0109</a:t>
            </a:r>
            <a:r>
              <a:rPr lang="en-US" dirty="0">
                <a:solidFill>
                  <a:srgbClr val="FF0000"/>
                </a:solidFill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37982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Douglas Goforth</dc:creator>
  <cp:lastModifiedBy>Kevin Douglas Goforth</cp:lastModifiedBy>
  <cp:revision>72</cp:revision>
  <dcterms:created xsi:type="dcterms:W3CDTF">2020-01-18T16:56:09Z</dcterms:created>
  <dcterms:modified xsi:type="dcterms:W3CDTF">2020-01-18T17:34:08Z</dcterms:modified>
</cp:coreProperties>
</file>