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7DC49-838B-4CE8-83F5-1899EDA30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A385BD-A900-4B7C-A2A7-40E99607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85C99-0AB0-4C22-B5BF-A5DF860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2CFC9-05C6-4EC6-B467-8009AD80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B0774-0C7B-481F-8FE5-6657F8A2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8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31878-3492-4DF9-A8D4-B27B1516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73B01-9540-44BE-BF2E-91A848C4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2F04A-C79B-456B-A83A-973F0DE0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468F7-B177-4A14-A07F-A76EB1E1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ED2ADD-CF4D-40FE-A58B-622CDEA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1D8EA8-0A51-4D10-B8C0-9C1ABB32A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A709A7-7A26-4689-9DD0-C9DB1E88A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2EF50-A642-4972-9DED-BA68D7F0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3C8FD-1E64-400E-AEA9-761CEF4D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8167D-D584-4D3F-AD9C-4EBD934C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7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DC18-46BA-4B40-826F-32D79F00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9FE66-97BF-4E25-A1B5-FA4778F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BB412-2476-4CB6-86EC-566AD803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CDD14-1749-4C95-9B3F-8B136B3C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FB888-D95E-4C7D-9807-203BB34B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8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CA9F-EACE-4AC7-88CA-6B4BEF76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2231D-763D-4B08-B84D-274D5482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4128B-DCB3-4896-9D46-83877995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365E1-B9FF-452A-87E6-670944CE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5A705-A88F-4C30-9EB9-3D673ACE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4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560B7-B006-4D62-A70C-EFC23DE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758AA-6D82-463D-B1DD-9BF75C1D5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657A1E-24B8-491B-8C30-38A43D97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A52E5B-87EE-4BA5-93F5-8B6D9C2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2571F0-34FA-4E52-B0CA-942D0626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B2DD0C-0289-40F3-856D-DE4651A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8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1A85F-93C1-4EB5-B61F-4FE7C8FA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B2F993-681E-4B0E-B731-87BB55E9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CC6CD-3C3E-4416-8EBA-27A688968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2665F4-ED6C-4F0B-9ABE-F6FC901B9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C2BA30-E08E-40F1-BD56-D4086605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F419E6-BA1E-47C2-98C6-A42244AE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27940B-5E10-4DCB-8EDD-00B1FD7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CC9A7A-D66A-4672-869A-C17CDD10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67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65D7-100D-4BE1-8392-7D5020B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F9D815-A911-4223-91CF-188C2A4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767392-15AC-4452-BC46-6B0277AD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A59C9C-9C58-4335-9D62-B72C726C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9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CA778E-A905-485C-B784-30241307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4B2F81-06D6-4DCE-A418-6BA47217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0453D1-1DC4-4046-B10E-341E9A78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5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235D6-D959-441A-97D0-3D52E0E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75BEA-9FDD-46E3-A380-34D6505B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297B0E-9F37-4BE6-A78B-AB933911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78CC3D-B6A5-43C6-B53D-A8DF6E4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F60DD-DBB2-4654-A3C4-DD352A0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DCEA7E-710A-4C93-B504-120B957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60766-8C5D-4CBC-90A2-319F6753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E0E31C-DE93-4D00-B146-09F510F3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3443AC-A611-4F1B-802D-61C08FA18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2C800-E4FF-4A5C-B455-5526B0F7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6B59A-90FC-47B3-86B8-196636DF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793C6F-232C-4174-8BBF-3B693507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2671F9-85EA-416C-B31F-D8835A18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D79C18-2817-4B03-B3EE-589DC2EA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BACC8-5858-412B-91B5-C794881FC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030A-AD48-4CAD-A997-53DD0780EF04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781316-F0BC-436A-80E8-07F21373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A8B8B-9C3D-4948-A863-C671C2B00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51E1-2898-456C-9A62-052DABEF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9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C435F-D6B2-4C1C-B856-9210B73D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8"/>
          </a:xfrm>
        </p:spPr>
        <p:txBody>
          <a:bodyPr>
            <a:normAutofit/>
          </a:bodyPr>
          <a:lstStyle/>
          <a:p>
            <a:r>
              <a:rPr lang="fr-FR" dirty="0"/>
              <a:t>TRANSFORMATION D’UNE MAQUETTE EN SITE WEB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93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AA750-B166-4817-A65B-B7A35626F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	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7DDE39E-3728-46BA-A647-5F24F9562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450" y="3228975"/>
            <a:ext cx="9144000" cy="1790700"/>
          </a:xfrm>
        </p:spPr>
        <p:txBody>
          <a:bodyPr>
            <a:normAutofit/>
          </a:bodyPr>
          <a:lstStyle/>
          <a:p>
            <a:r>
              <a:rPr lang="fr-FR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192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24313AE-9942-4D71-B93E-9054E369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DFD931-5841-4260-8579-4563CAC6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Télécharger et installer l’Editeur : Visuel Studio Code </a:t>
            </a:r>
          </a:p>
          <a:p>
            <a:endParaRPr lang="fr-FR" dirty="0"/>
          </a:p>
          <a:p>
            <a:r>
              <a:rPr lang="fr-FR" dirty="0"/>
              <a:t>Création d’un Dossier appelé P2_Otmane_Faical</a:t>
            </a:r>
          </a:p>
          <a:p>
            <a:endParaRPr lang="fr-FR" dirty="0"/>
          </a:p>
          <a:p>
            <a:r>
              <a:rPr lang="fr-FR" dirty="0"/>
              <a:t>Mettre toutes les ressources dans ce dossier : Images , fichier Html</a:t>
            </a:r>
          </a:p>
          <a:p>
            <a:pPr marL="0" indent="0">
              <a:buNone/>
            </a:pPr>
            <a:r>
              <a:rPr lang="fr-FR" dirty="0"/>
              <a:t>   fichier </a:t>
            </a:r>
            <a:r>
              <a:rPr lang="fr-FR" dirty="0" err="1"/>
              <a:t>Css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Autres ressources</a:t>
            </a:r>
          </a:p>
        </p:txBody>
      </p:sp>
    </p:spTree>
    <p:extLst>
      <p:ext uri="{BB962C8B-B14F-4D97-AF65-F5344CB8AC3E}">
        <p14:creationId xmlns:p14="http://schemas.microsoft.com/office/powerpoint/2010/main" val="19646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4FD7A-8967-4FFB-B552-2C076A1E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Fichier html :  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A9430-1FB3-4292-8ED6-2DAA1B6B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</a:t>
            </a:r>
          </a:p>
          <a:p>
            <a:endParaRPr lang="fr-FR" dirty="0"/>
          </a:p>
          <a:p>
            <a:r>
              <a:rPr lang="fr-FR" dirty="0"/>
              <a:t>Indentation</a:t>
            </a:r>
          </a:p>
          <a:p>
            <a:endParaRPr lang="fr-FR" dirty="0"/>
          </a:p>
          <a:p>
            <a:r>
              <a:rPr lang="fr-FR" dirty="0"/>
              <a:t>Noms parlants : Class , Identificateurs , etc…</a:t>
            </a:r>
          </a:p>
          <a:p>
            <a:endParaRPr lang="fr-FR" dirty="0"/>
          </a:p>
          <a:p>
            <a:r>
              <a:rPr lang="fr-FR" dirty="0"/>
              <a:t>Commentaires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4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CE26-AD78-4D5D-9F55-ECF060F7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fichier style : 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D48B1-7FA0-4136-8AD5-E1A7B01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Styles Globaux</a:t>
            </a:r>
          </a:p>
          <a:p>
            <a:pPr algn="ctr"/>
            <a:endParaRPr lang="fr-FR" dirty="0"/>
          </a:p>
          <a:p>
            <a:pPr lvl="1"/>
            <a:r>
              <a:rPr lang="fr-FR" dirty="0"/>
              <a:t>Version desktop</a:t>
            </a:r>
          </a:p>
          <a:p>
            <a:endParaRPr lang="fr-FR" dirty="0"/>
          </a:p>
          <a:p>
            <a:pPr lvl="1"/>
            <a:r>
              <a:rPr lang="fr-FR" dirty="0"/>
              <a:t>Version mobile</a:t>
            </a:r>
          </a:p>
          <a:p>
            <a:endParaRPr lang="fr-FR" dirty="0"/>
          </a:p>
          <a:p>
            <a:pPr lvl="1"/>
            <a:r>
              <a:rPr lang="fr-FR" dirty="0"/>
              <a:t>Version tablette</a:t>
            </a:r>
          </a:p>
        </p:txBody>
      </p:sp>
    </p:spTree>
    <p:extLst>
      <p:ext uri="{BB962C8B-B14F-4D97-AF65-F5344CB8AC3E}">
        <p14:creationId xmlns:p14="http://schemas.microsoft.com/office/powerpoint/2010/main" val="85427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90D81-2DAB-4632-83D1-34A4B0C5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Disposition dans le </a:t>
            </a:r>
            <a:r>
              <a:rPr lang="fr-FR" dirty="0" err="1"/>
              <a:t>css</a:t>
            </a:r>
            <a:r>
              <a:rPr lang="fr-FR" dirty="0"/>
              <a:t> des versions responsives par Bloc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76042-D3E4-444A-A30F-DA4E3EE0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Header ( Entête 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Bloc des Filtres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Bloc ‘ Hébergement à Marseille ‘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Bloc ‘ Les plus populaires ‘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Bloc ‘ Activités à Marseille ‘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Bloc </a:t>
            </a:r>
            <a:r>
              <a:rPr lang="fr-FR" dirty="0" err="1"/>
              <a:t>Footer</a:t>
            </a:r>
            <a:r>
              <a:rPr lang="fr-FR" dirty="0"/>
              <a:t> ( Pied de page )</a:t>
            </a:r>
          </a:p>
        </p:txBody>
      </p:sp>
    </p:spTree>
    <p:extLst>
      <p:ext uri="{BB962C8B-B14F-4D97-AF65-F5344CB8AC3E}">
        <p14:creationId xmlns:p14="http://schemas.microsoft.com/office/powerpoint/2010/main" val="39193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044C0-3B46-4AC2-AFBA-64B21F98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Approches utilisés pour l’élaboration du 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53603-5B17-4FA3-AB4E-7DE2185F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2"/>
            <a:r>
              <a:rPr lang="fr-FR" dirty="0"/>
              <a:t>Début : une approche en brut </a:t>
            </a:r>
          </a:p>
          <a:p>
            <a:pPr lvl="1"/>
            <a:endParaRPr lang="fr-FR" dirty="0"/>
          </a:p>
          <a:p>
            <a:pPr lvl="2"/>
            <a:r>
              <a:rPr lang="fr-FR" dirty="0"/>
              <a:t>Approche par les </a:t>
            </a:r>
            <a:r>
              <a:rPr lang="fr-FR" dirty="0" err="1"/>
              <a:t>flexbox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2"/>
            <a:r>
              <a:rPr lang="fr-FR" dirty="0"/>
              <a:t>Approche par la notion de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Finalement : mix des deux technologies </a:t>
            </a:r>
          </a:p>
        </p:txBody>
      </p:sp>
    </p:spTree>
    <p:extLst>
      <p:ext uri="{BB962C8B-B14F-4D97-AF65-F5344CB8AC3E}">
        <p14:creationId xmlns:p14="http://schemas.microsoft.com/office/powerpoint/2010/main" val="6390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CB88F-2923-4C1C-B433-FD183282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Implementation</a:t>
            </a:r>
            <a:r>
              <a:rPr lang="fr-FR" dirty="0"/>
              <a:t> de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273D4-5845-4F8E-96DF-7EC5F3E7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Téléchargement et installation de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Création d’un profil sur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Versionning</a:t>
            </a:r>
            <a:r>
              <a:rPr lang="fr-FR" dirty="0"/>
              <a:t> du projet P2</a:t>
            </a:r>
          </a:p>
          <a:p>
            <a:endParaRPr lang="fr-FR" dirty="0"/>
          </a:p>
          <a:p>
            <a:r>
              <a:rPr lang="fr-FR" dirty="0" err="1"/>
              <a:t>Céation</a:t>
            </a:r>
            <a:r>
              <a:rPr lang="fr-FR" dirty="0"/>
              <a:t> d’un repository pour mes dépôts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27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DA6D2-2BA6-409B-B76D-2B416D00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Git Bash ou ligne de commande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F94F1-40DF-4719-8D40-38825D7F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Commandes utilisées </a:t>
            </a:r>
          </a:p>
          <a:p>
            <a:r>
              <a:rPr lang="fr-FR" dirty="0"/>
              <a:t>Git init </a:t>
            </a:r>
          </a:p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</a:t>
            </a:r>
          </a:p>
          <a:p>
            <a:r>
              <a:rPr lang="fr-FR" dirty="0"/>
              <a:t>Git commit</a:t>
            </a:r>
          </a:p>
          <a:p>
            <a:r>
              <a:rPr lang="fr-FR" dirty="0"/>
              <a:t>Git push ou Git pull</a:t>
            </a:r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r>
              <a:rPr lang="fr-FR" dirty="0"/>
              <a:t> </a:t>
            </a:r>
          </a:p>
          <a:p>
            <a:r>
              <a:rPr lang="fr-FR" dirty="0"/>
              <a:t>Git config</a:t>
            </a:r>
          </a:p>
          <a:p>
            <a:r>
              <a:rPr lang="fr-FR" dirty="0"/>
              <a:t>Etc…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67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AF162-E275-4AB1-92AF-7D83268A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Ou utilisation de </a:t>
            </a:r>
            <a:r>
              <a:rPr lang="fr-FR" dirty="0" err="1"/>
              <a:t>Gitkraken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A54E2-E5CA-4541-BFCE-D0352145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Interface graphique </a:t>
            </a:r>
          </a:p>
        </p:txBody>
      </p:sp>
    </p:spTree>
    <p:extLst>
      <p:ext uri="{BB962C8B-B14F-4D97-AF65-F5344CB8AC3E}">
        <p14:creationId xmlns:p14="http://schemas.microsoft.com/office/powerpoint/2010/main" val="961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204</Words>
  <Application>Microsoft Office PowerPoint</Application>
  <PresentationFormat>Grand écran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TRANSFORMATION D’UNE MAQUETTE EN SITE WEB </vt:lpstr>
      <vt:lpstr>Préparation de l’Environnement</vt:lpstr>
      <vt:lpstr>Création du Fichier html :  Index</vt:lpstr>
      <vt:lpstr>Création du fichier style : Css</vt:lpstr>
      <vt:lpstr>Disposition dans le css des versions responsives par Bloc</vt:lpstr>
      <vt:lpstr>Approches utilisés pour l’élaboration du css</vt:lpstr>
      <vt:lpstr>Implementation de Github</vt:lpstr>
      <vt:lpstr>Utilisation de Git Bash ou ligne de commande</vt:lpstr>
      <vt:lpstr> Ou utilisation de Gitkraken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D’UNE MAQUETTE EN SITE WEB</dc:title>
  <dc:creator>Faical Otmane</dc:creator>
  <cp:lastModifiedBy>Faical Otmane</cp:lastModifiedBy>
  <cp:revision>14</cp:revision>
  <dcterms:created xsi:type="dcterms:W3CDTF">2021-07-12T19:19:38Z</dcterms:created>
  <dcterms:modified xsi:type="dcterms:W3CDTF">2021-07-13T12:44:30Z</dcterms:modified>
</cp:coreProperties>
</file>