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A8DA-C226-4859-8F36-EAD5B479F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776A5-B306-4A7E-B5AB-B332E2876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77C5-D38C-4F4B-B603-FA4F6A87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7551-8874-4123-B037-E922D77E74A9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DF152-E35E-4844-AAE4-C46F236D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76B1C-B139-412C-8167-235179B9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83E-A3C0-408C-A9D8-631DA530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4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9AB6-C119-4817-9467-A644BDD4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6B798-15F9-4638-8DE1-A5218B392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46DF-7027-44BD-B4B1-3B0380BC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7551-8874-4123-B037-E922D77E74A9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01AA-018C-4476-953D-994A5152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F9E94-4DE0-4271-9A24-473A344D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83E-A3C0-408C-A9D8-631DA530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2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4F438-5A68-44DE-8D4E-4169C5273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F6FDD-13F2-49EE-85E7-F5DC0F3AA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8839-29BB-458E-845B-B239481B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7551-8874-4123-B037-E922D77E74A9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269F6-9AEF-43E8-BF53-7AA1BC80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60D7-23C4-438F-832D-45E1249E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83E-A3C0-408C-A9D8-631DA530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6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9B92-FE78-4ACE-AB4F-5545862E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92DF-236E-4676-90C9-7C4398DC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CE83-8308-4CE8-B962-4DD1AED0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7551-8874-4123-B037-E922D77E74A9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9C23-EE18-472C-BE49-1EEFDB37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765C-D255-4B10-B63E-E8DB9B62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83E-A3C0-408C-A9D8-631DA530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1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5C5B-EC42-43E1-8AF9-7A570449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15AA2-12D6-4EDC-8982-9E6817565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DCB1-EEEC-46EE-AC63-73CED752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7551-8874-4123-B037-E922D77E74A9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A47B-3BBB-4386-A0C8-86F8E09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9EF9-3EC0-4E47-AFEF-A8B9FDE0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83E-A3C0-408C-A9D8-631DA530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68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A725-037E-47A4-9CA3-4DF631C3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03CC-E376-4376-8554-EC4A2A22C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48E09-7EF5-4997-B2A1-41CF8F50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F8893-7FF7-43D4-8010-DC3467E2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7551-8874-4123-B037-E922D77E74A9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1D55F-F014-44E7-8954-4D6ACBD7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D3811-BD77-45E5-90C0-4FA6FEF3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83E-A3C0-408C-A9D8-631DA530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21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2088-BFA1-40A3-99AD-626C5A0E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484B8-D3A7-4AC6-84DE-F4CC82113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9AD6F-6FE9-4298-88EA-70E9E4A6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FB0C-E9DE-4A3A-86FD-C860B4441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20EA9-FE6A-4428-8B05-6E3B15B9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248C8-FEA4-4F2C-81B8-DE29C54A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7551-8874-4123-B037-E922D77E74A9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FB85A-6D1D-4190-86A4-D32A13AB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F9A9A-804A-4ECC-8234-C3C8A807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83E-A3C0-408C-A9D8-631DA530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33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FAE7-B268-4D51-8B8E-5AAA22A0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CF897-B8B3-43E9-9926-DED5E7A0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7551-8874-4123-B037-E922D77E74A9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3CE47-52D0-41EF-ABC8-59F22F22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619E0-2056-4295-A13F-DF592F5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83E-A3C0-408C-A9D8-631DA530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7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A8106-2313-4806-BBC6-32DAD195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7551-8874-4123-B037-E922D77E74A9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DF882-76C5-4663-BB87-5A3B4940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E4E36-BE26-4B58-958F-B940A64B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83E-A3C0-408C-A9D8-631DA530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3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3EBF-AD4E-45B1-B440-5E0F760B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CE70-E0C4-40CC-9C6A-B7A76B91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CF891-324B-463B-A980-C685FFFA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AD0EA-5E34-4EEB-BD15-38512F5F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7551-8874-4123-B037-E922D77E74A9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8984E-7E2B-4270-ADFD-1B4FAB78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AA737-64F9-4CC5-8DF5-B1D13F8D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83E-A3C0-408C-A9D8-631DA530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98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3BC4-C8AF-4F3E-8D48-7977CA4F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A20F6-69C1-4B54-B139-9363004EC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4D470-959E-4B0C-AD48-2A86DFD0A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18A46-47F9-4027-A6CE-45272E64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7551-8874-4123-B037-E922D77E74A9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66ED4-A13D-4F5E-96EB-33A20A75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CE7FB-412A-4C34-96F5-B99BD0B8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83E-A3C0-408C-A9D8-631DA530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92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6692C-D021-41A8-AA74-196A0429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72CDF-4BCC-4046-8CA5-226220E2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DC6C-8BFD-44D2-A16E-2C636AD43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7551-8874-4123-B037-E922D77E74A9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A192-C5DF-4404-81E8-10275F4DE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9FED-CF0F-4211-8789-200D16A3B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E83E-A3C0-408C-A9D8-631DA530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2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2B73-0F71-42E0-9284-8B484E045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673389" cy="4091321"/>
          </a:xfrm>
        </p:spPr>
        <p:txBody>
          <a:bodyPr>
            <a:normAutofit/>
          </a:bodyPr>
          <a:lstStyle/>
          <a:p>
            <a:r>
              <a:rPr lang="en-US" sz="6600" b="1" dirty="0"/>
              <a:t>15) The created one could    	not be an object of worship 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405695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1496-0B9F-42F8-9D20-9DC6461F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E39A-E31F-4077-A4E5-FC9FF77A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He heard Allah’s Messenger (PBUH) say when he raised his head from bowing in the last </a:t>
            </a:r>
            <a:r>
              <a:rPr lang="en-US" sz="4000" b="1" dirty="0" err="1"/>
              <a:t>Rak’at</a:t>
            </a:r>
            <a:r>
              <a:rPr lang="en-US" sz="4000" b="1" dirty="0"/>
              <a:t> of the </a:t>
            </a:r>
            <a:r>
              <a:rPr lang="en-US" sz="4000" b="1" dirty="0" err="1"/>
              <a:t>Fajir</a:t>
            </a:r>
            <a:r>
              <a:rPr lang="en-US" sz="4000" b="1" dirty="0"/>
              <a:t> prayer: </a:t>
            </a:r>
          </a:p>
          <a:p>
            <a:pPr marL="0" indent="0" algn="ctr">
              <a:buNone/>
            </a:pPr>
            <a:r>
              <a:rPr lang="en-US" sz="4000" b="1" dirty="0"/>
              <a:t>“O Allah , curse so-and-so”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76485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5A2F-33B6-4EC3-A2FC-CC4A6DAF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6352-95AE-4BBC-80A9-FE585143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Then Allah </a:t>
            </a:r>
            <a:r>
              <a:rPr lang="en-US" sz="4400" b="1" dirty="0" err="1"/>
              <a:t>revealed:”Not</a:t>
            </a:r>
            <a:r>
              <a:rPr lang="en-US" sz="4400" b="1" dirty="0"/>
              <a:t> for you ( O Muhammad, but for Allah ) is the decision)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57549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B343-FA64-4E99-AF80-F5955FB8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09B9-9FAC-441B-B6DA-A5730CB9C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He (PBUH) invoked Allah against Safwan bin </a:t>
            </a:r>
            <a:r>
              <a:rPr lang="en-US" sz="4000" b="1" dirty="0" err="1"/>
              <a:t>Umaiyah</a:t>
            </a:r>
            <a:r>
              <a:rPr lang="en-US" sz="4000" b="1" dirty="0"/>
              <a:t> and Suhail bin” Amr and Al-Harith in Hisham”,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63630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BFE7-5EE1-4C47-AF43-1B3C0959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E460-7A57-487E-BDD7-D234D4F94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It is also reported in the Sahih Al-Bukhari and Muslim from Abu Hurairah ( May Allah be pleased with him) who said: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66074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53E4-5CEC-4408-A33A-F1271C54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2F98-D920-45BE-812B-3CD2DEF6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Allah’s Messenger (PBUH) stood up when it was revealed to him: “And warn your tribe (O Muhammad PBUH) of near kindred.”</a:t>
            </a:r>
          </a:p>
          <a:p>
            <a:pPr marL="0" indent="0" algn="ctr">
              <a:buNone/>
            </a:pPr>
            <a:r>
              <a:rPr lang="en-US" sz="4000" b="1" dirty="0"/>
              <a:t>(26:214)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4599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51DE-BB28-4238-811B-2ED503F1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CA42-BA94-43D2-A8D0-6A37652F7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And (PBUH) said, “O people of Quraish” –or word similar to that- “sell your own souls. I will not be of any help to you before Allah; O Abbas bin Abdul </a:t>
            </a:r>
            <a:r>
              <a:rPr lang="en-US" sz="4000" b="1" dirty="0" err="1"/>
              <a:t>Muttalib</a:t>
            </a:r>
            <a:r>
              <a:rPr lang="en-US" sz="4000" b="1" dirty="0"/>
              <a:t>,  I will not be of any help to you before Allah;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87971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9397-69F3-4042-80CC-F84CB1FA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4FBC-2D79-45EB-BBD0-05431981A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O </a:t>
            </a:r>
            <a:r>
              <a:rPr lang="en-US" sz="4400" b="1" dirty="0" err="1"/>
              <a:t>safiyah</a:t>
            </a:r>
            <a:r>
              <a:rPr lang="en-US" sz="4400" b="1" dirty="0"/>
              <a:t>, Aunt of Allah’s Messenger, I will not be of any help to you before Allah; O Fatimah, daughter of Muhammad, ask of my wealth what you wish, I will be of no </a:t>
            </a:r>
            <a:r>
              <a:rPr lang="en-US" sz="4400" b="1" dirty="0" err="1"/>
              <a:t>avil</a:t>
            </a:r>
            <a:r>
              <a:rPr lang="en-US" sz="4400" b="1" dirty="0"/>
              <a:t> to you before Allah’ 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82373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863A-5470-4AF3-BFA5-3E9D2E59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F6DC-FC40-49CA-8121-EF4B10E1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Allah the Almighty said: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98608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7C2D-8722-4AAF-AB48-9F868CA1B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Do they attribute as partners to Allah those who created nothing but they themselves are created?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72399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4083-A416-4A37-A135-C80D5F2A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No help can they give them, nor can they help themselves</a:t>
            </a:r>
          </a:p>
          <a:p>
            <a:pPr marL="0" indent="0" algn="ctr">
              <a:buNone/>
            </a:pPr>
            <a:r>
              <a:rPr lang="en-US" sz="4000" b="1" dirty="0"/>
              <a:t>(7:191,192)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1018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7349-2E5C-479F-B4BC-B548A0FB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9A3B-1EBE-4C3F-9C28-46B24FE8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And those, whom you invoke or call upon instead of Him, own not even a Qitmir (the thin membrane over the date-stone)</a:t>
            </a:r>
          </a:p>
          <a:p>
            <a:pPr marL="0" indent="0" algn="ctr">
              <a:buNone/>
            </a:pPr>
            <a:r>
              <a:rPr lang="en-US" sz="4400" b="1" dirty="0"/>
              <a:t>(35:14)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64112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634A-D05F-4EFC-8941-16C16A90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095B-EEC7-4C47-8ED8-111E461A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It is reported in the sahih </a:t>
            </a:r>
          </a:p>
          <a:p>
            <a:pPr marL="0" indent="0" algn="ctr">
              <a:buNone/>
            </a:pPr>
            <a:r>
              <a:rPr lang="en-US" sz="4400" b="1" dirty="0"/>
              <a:t>(</a:t>
            </a:r>
            <a:r>
              <a:rPr lang="en-US" sz="4400" b="1" dirty="0" err="1"/>
              <a:t>i.e.Al-bukhari</a:t>
            </a:r>
            <a:r>
              <a:rPr lang="en-US" sz="4400" b="1" dirty="0"/>
              <a:t> and Muslim)</a:t>
            </a:r>
          </a:p>
          <a:p>
            <a:pPr marL="0" indent="0" algn="ctr">
              <a:buNone/>
            </a:pPr>
            <a:r>
              <a:rPr lang="en-US" sz="4400" b="1" dirty="0"/>
              <a:t>From Anas ( May Allah be pleased with him) who narrated: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91497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CB58-C3CF-4663-845B-B88574EA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251D7-7FCF-4FA5-A864-EE36E994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The Prophet (may the peace and blessing o Allah be upon him) was hit on the day of Uhud(the battle of Uhud) and his teeth were </a:t>
            </a:r>
            <a:r>
              <a:rPr lang="en-US" sz="4000" b="1" dirty="0" err="1"/>
              <a:t>broken.So</a:t>
            </a:r>
            <a:r>
              <a:rPr lang="en-US" sz="4000" b="1" dirty="0"/>
              <a:t> he said, “How can a people succeed who  hit their Prophet?”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16142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08DD-3576-4799-80FC-8312550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1D1E-A463-4A22-AFE3-16262DF68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The verse (3:128) was then revealed: “Not for you (O Muhammad, but for Allah) is the decision)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551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D8B0-9953-45D1-8425-A0F0B0BF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D07C-F3C9-4EF6-84B1-24ADCFCD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Also reported therein from Ibn Umar ( May Allah be pleased with him)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0234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419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15) The created one could     not be an object of worship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15) The created one could     not be an object of worship </dc:title>
  <dc:creator>open</dc:creator>
  <cp:lastModifiedBy>open</cp:lastModifiedBy>
  <cp:revision>6</cp:revision>
  <dcterms:created xsi:type="dcterms:W3CDTF">2023-02-07T15:25:22Z</dcterms:created>
  <dcterms:modified xsi:type="dcterms:W3CDTF">2023-02-07T16:23:05Z</dcterms:modified>
</cp:coreProperties>
</file>