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684256-9060-4C77-BCDC-236D230E72BE}">
          <p14:sldIdLst>
            <p14:sldId id="256"/>
            <p14:sldId id="257"/>
            <p14:sldId id="258"/>
            <p14:sldId id="259"/>
            <p14:sldId id="260"/>
            <p14:sldId id="263"/>
            <p14:sldId id="264"/>
            <p14:sldId id="261"/>
            <p14:sldId id="262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4:22:55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321 761 24575,'13'50'0,"-2"1"0,-2 0 0,1 59 0,-5-61 0,-3-27 0,1 4 0,0 0 0,-2 1 0,-1 0 0,-5 30 0,5-56 0,0 0 0,-1 1 0,1-1 0,0 0 0,0 0 0,0 0 0,0 0 0,0 0 0,0 0 0,0 0 0,0 0 0,0 0 0,1 0 0,-1 0 0,0 0 0,1 0 0,-1 0 0,1 0 0,-1 0 0,2 1 0,-1-1 0,-1-1 0,1 1 0,0-1 0,0 1 0,-1-1 0,1 0 0,0 1 0,0-1 0,0 0 0,0 0 0,0 0 0,0 0 0,0 0 0,-1 0 0,1 0 0,0 0 0,0 0 0,0 0 0,1-1 0,6-1 0,0-1 0,0 0 0,0 0 0,8-6 0,-6 4 0,174-69 0,-119 50 0,9-6-6,47-16-595,37-7 601,-86 17 0,-57 27 0,1 1 0,-1 1 0,2 0 0,18-5 0,42-16 0,-20 7 0,-16 6 304,55-29-1,-80 34-303,-16 9 0,0 1 0,0 0 0,0 0 0,0 0 0,0 0 0,1 0 0,-1 0 0,0 0 0,0 0 0,0 0 0,0 0 0,0 0 0,0 0 0,0-1 0,0 1 0,0 0 0,0 0 0,0 0 0,0 0 0,0 0 0,0 0 0,0 0 0,0-1 0,0 1 0,0 0 0,0 0 0,0 0 0,0 0 0,0 0 0,0 0 0,0 0 0,0 0 0,0-1 0,0 1 0,0 0 0,0 0 0,0 0 0,0 0 0,0 0 0,0 0 0,0 0 0,0 0 0,0-1 0,0 1 0,0 0 0,-1 0 0,1 0 0,0 0 0,0 0 0,0 0 0,0 0 0,0 0 0,0 0 0,0 0 0,0 0 0,0 0 0,-1 0 0,1 0 0,0 0 0,-2 0 0,-1 0 0,1 0 0,-1 0 0,1 1 0,-1-1 0,1 1 0,-1 0 0,1-1 0,0 1 0,-5 2 0,-6 3 0,-1 0 0,0-2 0,-1 0 0,-15 2 0,17-4 0,1 1 0,0 0 0,-1 1 0,1 0 0,-22 12 0,20-9 0,0 0 0,-1-1 0,1-1 0,-17 5 0,18-7 0,1 1 0,-1 0 0,1 1 0,0 0 0,1 1 0,-20 12 0,23-12 0,-1 0 0,0-1 0,0-1 0,-11 5 0,4-2 0,89-74 0,31-13 0,-84 63 0,38-24 0,14-10 0,40-35-580,-23 19 261,-5 6 353,-53 40-225,-2-1 0,0-1 1,34-35-1,-39 32 169,51-38 1,-43 38 115,-20 16 123,-1-1 0,15-15 0,-24 23-169,1 0 1,-1-1-1,1 1 1,-1 0-1,0-1 1,0 0-1,-1 1 1,1-1-1,-1 0 1,1 0-1,-1 0 1,-1 0-1,1 0 1,0-4-1,-1 6-43,-1 0 1,0 0-1,1 1 0,-1-1 0,0 0 1,1 1-1,-1-1 0,0 1 0,0-1 1,-1 1-1,1-1 0,0 1 0,0 0 1,-1-1-1,1 1 0,-1 0 1,1 0-1,-1 0 0,1 0 0,-1 0 1,1 0-1,-1 1 0,0-1 0,0 1 1,1-1-1,-1 1 0,0-1 0,0 1 1,-2 0-1,-10-2-15,0 0 1,-24 1-1,30 1 8,-100 4-414,-119 18 1,159-14 415,33-6 0,1 3 0,-54 13 0,16 2 0,-87 14 0,137-29-17,1 0 0,0 2 1,1 0-1,-25 13 0,22-9-4,-1-2 0,-35 10 0,39-13 21,-38 16 0,3-1 0,-3 1 0,1 2 0,-55 33 0,55-28 0,-89 55-505,84-46 361,20-13 367,1 2 0,1 1 0,-56 54 0,79-61-115,16-17 37,12-13 295,72-69-689,3 4 0,164-109 0,-194 151 249,-27 16 0,-2 0 0,28-23 0,71-48 27,-24 18-328,-93 63 306,84-64 64,136-76-1,-208 137-820,-2 1-5694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4:26:46.2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5799 481 24575,'15'0'0,"-1"0"0,1-1 0,-1-1 0,23-5 0,-35 6 0,1 0 0,-1 0 0,1 1 0,-1-1 0,0 1 0,1 0 0,-1-1 0,1 1 0,-1 0 0,1 1 0,-1-1 0,1 0 0,-1 1 0,1-1 0,-1 1 0,0 0 0,1 0 0,-1 0 0,0 0 0,4 3 0,-4-2 0,0 0 0,0 1 0,0-1 0,-1 1 0,1-1 0,-1 1 0,0-1 0,0 1 0,0 0 0,0 0 0,0-1 0,-1 1 0,1 0 0,-1 0 0,0 0 0,0 0 0,0 0 0,0 3 0,-1 7 0,-1 0 0,0 0 0,-1-1 0,0 1 0,-1-1 0,0 0 0,-1 0 0,-7 14 0,-11 13 0,-27 37 0,-6 10 0,19-31 0,27-43 0,1 1 0,1 0 0,0 0 0,-8 20 0,15-32 0,1 0 0,-1 0 0,1 0 0,0 0 0,-1 0 0,1 0 0,0 0 0,0 0 0,-1 0 0,1 0 0,0 0 0,0 0 0,0 0 0,1 1 0,-1-1 0,0 0 0,1 1 0,-1-1 0,0-1 0,1 0 0,-1 1 0,1-1 0,-1 0 0,1 0 0,-1 1 0,0-1 0,1 0 0,-1 0 0,1 0 0,-1 0 0,1 1 0,-1-1 0,1 0 0,-1 0 0,1 0 0,-1 0 0,1 0 0,-1-1 0,1 1 0,-1 0 0,1 0 0,-1 0 0,1 0 0,0-1 0,41-21 0,-27 14 0,27-6 0,-32 11 0,-1 0 0,1 0 0,0-1 0,14-9 0,33-15 0,-45 23 0,-1 0 0,0-1 0,0 0 0,19-14 0,-4 0 0,-17 14 0,-1-1 0,0 1 0,10-12 0,-14 14 0,0-1 0,1 1 0,0 1 0,0-1 0,0 1 0,8-5 0,10-6 0,-23 14 0,1 0 0,-1 0 0,1 0 0,-1 0 0,0 0 0,1 0 0,-1-1 0,0 1 0,1 0 0,-1 0 0,1-1 0,-1 1 0,0 0 0,0 0 0,1-1 0,-1 1 0,0 0 0,0-1 0,1 1 0,-1-1 0,0 1 0,0 0 0,0-1 0,1 1 0,-1 0 0,0-1 0,0 1 0,0-1 0,0 1 0,0-1 0,0 1 0,0 0 0,0-1 0,0 1 0,0-1 0,0 1 0,0-1 0,0 1 0,-1-1 0,1 1 0,-1 0 0,0-1 0,0 1 0,1 0 0,-1 0 0,0 0 0,0 0 0,0 0 0,1 0 0,-1 0 0,0 0 0,0 0 0,1 0 0,-1 0 0,0 0 0,0 1 0,1-1 0,-1 0 0,0 1 0,-1 0 0,-20 11 0,1 2 0,-31 24 0,-16 12 0,59-44 0,0 1 0,1 0 0,-9 9 0,-13 12 0,-27 26 0,46-41 0,-1-2 0,0 1 0,0-2 0,-21 14 0,24-17 0,0 1 0,0 0 0,1 0 0,0 1 0,0 0 0,1 0 0,-7 13 0,4-8 0,3-3 0,10-12 0,18-19 0,-5 5 0,10-7 0,52-37 0,53-35 0,-13 20 0,-107 66 0,-2 0 0,0 1 0,1 0 0,0 0 0,0 1 0,16-6 0,1 1 0,0 0 0,-1-2 0,0-1 0,-1 0 0,27-23 0,-52 37 0,1 0 0,-1 0 0,0 0 0,0 0 0,0-1 0,0 1 0,0 0 0,1 0 0,-1 0 0,0 0 0,0-1 0,0 1 0,0 0 0,0 0 0,0 0 0,0 0 0,0-1 0,0 1 0,0 0 0,0 0 0,0 0 0,0-1 0,0 1 0,0 0 0,0 0 0,0 0 0,0-1 0,0 1 0,0 0 0,0 0 0,0 0 0,0-1 0,0 1 0,0 0 0,0 0 0,0 0 0,-1 0 0,1 0 0,0-1 0,0 1 0,0 0 0,0 0 0,0 0 0,-1 0 0,1 0 0,0 0 0,0-1 0,0 1 0,0 0 0,-1 0 0,1 0 0,0 0 0,0 0 0,0 0 0,0 0 0,-1 0 0,1 0 0,0 0 0,0 0 0,0 0 0,-1 0 0,1 0 0,0 0 0,0 0 0,0 0 0,-1 0 0,-17-1 0,18 1 0,-37 0-458,0 2 0,1 1-1,0 2 1,-57 15 0,-88 11 387,120-24 74,-61 17 0,13 7-3,-50 13 0,88-27-56,23-5-208,0-2 1,-86 7-1,75-11 169,0 2 1,-72 19-1,79-14-57,0-3 0,-1-2 0,-66 2 0,101-9 437,1 1 1,-1 1 0,1 1 0,0 0 0,0 2 0,-31 13 0,20-8 1142,40-9-952,12-5-286,4-4-190,1 2 0,0 0 0,39 0 0,-20 1 0,-20 0 0,-1-1 0,0-2 0,45-16 0,-46 13 0,1 1 0,1 2 0,39-6 0,-13 7 0,1-3 0,81-23 0,-134 31 0,0 1 0,0-1 0,0 0 0,-1 1 0,1-1 0,0 0 0,-1 0 0,1 0 0,-1 0 0,1 0 0,-1-1 0,1 1 0,1-3 0,-2 4 0,-1-1 0,0 1 0,0 0 0,0-1 0,0 1 0,0 0 0,0 0 0,0-1 0,0 1 0,0 0 0,0-1 0,0 1 0,0 0 0,0-1 0,0 1 0,0 0 0,0 0 0,0-1 0,0 1 0,0 0 0,-1 0 0,1-1 0,0 1 0,0 0 0,0 0 0,0-1 0,-1 1 0,1 0 0,0 0 0,-1-1 0,-16-6 0,-10 3-272,0 1 0,-1 1 0,1 1 0,0 1 0,-34 5 0,-138 31-2828,17-2 1269,-240 8-1084,-143 20-878,535-57 3793,-271 35 0,6-7 20,83-8-129,-249 3-347,181-15 466,14-1 341,-54 3-348,-129 25 1406,287-15 2014,282-26 2611,-50 3-4651,222-19-1765,-110 5-1528,36-4-268,-31-5 1366,50-7-337,-149 19 1149,108 2 0,46-4 0,11-3 0,-147 10 0,28-9-151,19 0 1005,-120 11-143,0-2 0,58-14 0,-252 50 1939,96-19-3114,-70 2 0,-17 4-367,-424 60 676,574-79 154,-429 32-2549,294-33 2268,7-2-418,-129 16-1,-396 6 1621,435-21-718,-182 2 1818,261 0 1887,134 0-3694,4-1-180,0 1 0,-1 0-1,1 0 1,0 0 0,-1 0 0,1 1-1,0-1 1,0 1 0,0 0-1,-1 0 1,1 0 0,0 0 0,0 0-1,-4 3 1,7-3-25,0-1 0,0 0 0,0 1-1,0-1 1,0 1 0,0-1 0,0 0 0,0 1 0,0-1-1,0 0 1,0 1 0,0-1 0,1 0 0,-1 1 0,0-1 0,0 0-1,0 1 1,0-1 0,1 0 0,-1 1 0,0-1 0,0 0-1,1 0 1,-1 1 0,0-1 0,1 0 0,-1 0 0,0 0 0,0 1-1,1-1 1,-1 0 0,0 0 0,1 0 0,-1 0 0,1 0 0,-1 0-1,0 0 1,1 0 0,-1 0 0,0 0 0,1 0 0,-1 0-1,0 0 1,1 0 0,20 4 182,19-1-599,1-3 0,0-1 0,-1-2 0,1-1 0,56-15 0,239-37-1324,-50 9 142,233-31-552,-193 34 1215,-11 8 928,68-11 0,211-63-2888,-472 84 2716,-38 8 191,119-11 0,264-34 1075,-193 19-627,-198 33-495,89-9 220,-149 19 472,0 0 0,-1 0 0,1-2 0,-1 0 0,0 0 0,0-2 0,28-16 1570,-43 21-2182,0 0 0,0-1 1,0 1-1,0-1 0,0 1 1,0-1-1,-15-7 1259,-26 3-71,-113-8-818,-78-2-2010,-456 16 3101,1322-1-2192,-582 2 317,52 10 0,42 2-282,42-15 350,-170 4 719,-18-3-423,1 0 1,-1 1 0,0-1 0,0 0 0,0 0 0,0 1 0,0-1-1,0 0 1,-1 0 0,1 0 0,0 1 0,0-1 0,0 0 0,0 0-1,0 1 1,0-1 0,0 0 0,0 0 0,0 0 0,-1 0 0,1 1-1,0-1 1,0 0 0,0 0 0,0 0 0,0 0 0,-1 1 0,1-1-1,0 0 1,0 0 0,0 0 0,-1 0 0,1 0 0,0 0 0,0 0-1,0 0 1,-1 0 0,1 0 0,-35 12-19,-30-5-43,1-3 0,-90-6-1,40-1 71,-244 20-1846,80-5 1540,169-10 279,-146 20 0,138-7-606,-222 0 1,94-1-857,17 0 31,109-10 1890,-145 23 1,254-25-236,-56 8 810,-73 1 0,351-12 4137,126 1-6274,-183 0 1626,-132-1-507,1-2 0,32-6 0,32-4 0,-61 10 0,35-8 0,-37 5 0,-1 2 0,28-1 0,-25 5 24,19-1 183,1-2 0,53-9-1,-6-1-206,14-3 0,-66 10 0,1 1 0,0 2 0,81 5 0,-32 0 0,891-2 0,-967-1 0,0-1 0,0 0 0,0-1 0,0-1 0,25-10 0,-22 7 0,-1 1 0,2 1 0,22-3 0,49-5 0,-50 6 0,71-3 0,-94 10 0,3 1 0,0-1 0,0-1 0,-1-1 0,1 0 0,0-2 0,-1 0 0,33-12 0,-36 10 0,-1 1 0,1 0 0,0 2 0,1 0 0,-1 1 0,0 0 0,23 2 0,21-2 0,-39-2 0,1 0 0,-1-1 0,0-1 0,36-15 0,-38 12 0,0 2 0,1 0 0,0 2 0,0 0 0,29-3 0,123 10 0,37-3 0,-144-12 0,-49 9 0,1 0 0,19-1 0,141 5 0,25-1 0,-90-23 0,-25 9 0,-56 9 0,64-5 0,-64 9 0,45-9 0,-44 5 0,43-2 0,-35 5 0,53-11 0,-38 4 0,-41 7 0,0-2 0,0 1 0,-1-2 0,1 0 0,-1-1 0,-1 0 0,1-1 0,-1-1 0,17-14 0,5-1 0,-3-2 0,-1 0 0,-1-2 0,27-34 0,-24 27 0,-27 28-27,-1-1 0,0 0 0,0 0-1,-1 0 1,0 0 0,6-18 0,-3 8-1148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4:26:48.1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1 661 24575,'0'0'0,"0"-1"0,0 0 0,1 0 0,-1 0 0,0 0 0,1 0 0,-1 1 0,1-1 0,-1 0 0,1 0 0,-1 0 0,1 1 0,0-1 0,-1 0 0,1 1 0,0-1 0,-1 1 0,1-1 0,0 1 0,0-1 0,0 1 0,0 0 0,1-1 0,26-9 0,-18 7 0,19-4-149,0 0 0,0 2 0,0 1 1,1 2-1,53 1 0,-42 2-34,0-3 0,44-6 0,140-26 183,-147 25-20,0 5 0,95 5-1,-55 1-1495,-97-2 1591,689-16-6070,-229 3 4658,-63 4-659,1062-37-2115,-722 31 4111,54-13 0,-60 18 513,-644 10-489,116-14 1519,9 0 3148,-317 17 1073,49 0-4578,-1 2-1,-44 11 1,6 4-1778,-111 15 0,-111 16-758,44-7 289,-146 0 1061,263-34-662,-129 6-1163,-344 16-1694,-260-11-303,376-18 2551,184 9 1271,-74 3 0,-258 0 0,48 13-58,-68-17 3198,449-12-2600,28-14 2646,46 2-349,269 9 1509,-59-4-5044,-1-3 0,89-25 0,-27 2-751,240-26 0,-244 47-348,152-17 21,35-17 859,261-28-867,139 6 133,-521 49 1549,167-21-645,165-6 91,-298 32 689,37-16-33,-5 0-12,-120 20 94,723-35 1657,-505 19-1124,-66 1 1942,-207 27-1810,-59 0-337,0-1 1,-1-1-1,1-1 1,0-1-1,36-10 1,-62 13-284,0-1-1,0 1 1,-1-1 0,1 1 0,0-1 0,0 0 0,-1 0 0,1 0 0,0 0 0,-1 0-1,1-1 1,-1 1 0,1 0 0,-1-1 0,0 1 0,-1-13 1563,-1 14-1636,-20-7 1087,-34 2-444,1 3 0,-60 4 1,11 1-1835,39 1 392,-121 21-1,43-3-1123,-341 11-1296,52-33 2495,-1100-1-2638,1036 1 6745,20 0 4777,534 1-8131,-35 1-295,1-1-1,-1-2 1,1 0 0,-1-2-1,34-7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4:27:01.1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58 24575,'0'-2'0,"0"1"0,1 0 0,-1 0 0,1 0 0,0-1 0,-1 1 0,1 0 0,0 0 0,0 0 0,0 0 0,0 0 0,0 1 0,0-1 0,0 0 0,0 0 0,0 1 0,0-1 0,0 0 0,0 1 0,0-1 0,1 1 0,-1-1 0,0 1 0,0 0 0,1 0 0,-1-1 0,2 1 0,42-5 0,-40 5 0,75-3 0,-34 2 0,79-12 0,-62 5 0,1 3 0,121 5 0,-71 2 0,389-2 0,-483 2 0,1 0 0,35 8 0,-34-5 0,1-1 0,25 1 0,14-7 0,-46 1 0,1 0 0,0 1 0,0 1 0,0 0 0,22 5 0,-39-6 0,1 0 0,-1 0 0,1 0 0,-1 0 0,0 0 0,1 0 0,-1 0 0,0 0 0,1 1 0,-1-1 0,0 0 0,1 0 0,-1 0 0,0 0 0,1 0 0,-1 1 0,0-1 0,0 0 0,1 0 0,-1 0 0,0 1 0,0-1 0,1 0 0,-1 0 0,0 1 0,0-1 0,1 0 0,-1 1 0,0-1 0,0 0 0,0 1 0,0-1 0,0 0 0,0 1 0,0-1 0,1 0 0,-1 1 0,0-1 0,0 0 0,0 1 0,0-1 0,0 0 0,-1 1 0,1 0 0,-16 11 0,-29 5 0,1-5 0,21-5 0,0-1 0,0-1 0,0-1 0,-31 1 0,27-2 0,0 0 0,-1 2 0,-47 14 0,-14 3 0,51-15 0,-83 19 0,65-6 0,42-13 0,-1-2 0,0 0 0,0-1 0,0-1 0,-23 3 0,10-3 0,0 2 0,-51 15 0,-12 2 0,16-17 0,2-1 0,67-4 0,-1 1 0,1 1 0,0 0 0,0-1 0,0 2 0,0-1 0,0 1 0,-8 5 0,13-8 0,1 0 0,-1 1 0,1-1 0,-1 0 0,1 0 0,-1 1 0,1-1 0,0 0 0,-1 1 0,1-1 0,-1 0 0,1 1 0,0-1 0,-1 0 0,1 1 0,0-1 0,0 1 0,-1-1 0,1 1 0,0-1 0,0 1 0,0-1 0,-1 0 0,1 1 0,0-1 0,0 1 0,0-1 0,0 1 0,0-1 0,0 1 0,0 0 0,0-1 0,1 1 0,14 8 0,26-3 0,-15-5 0,0-1 0,0-1 0,0-2 0,0 0 0,27-8 0,53-6 0,-32 6 0,-5-4 0,-38 8 0,0 0 0,57-2 0,-50 6 0,-1-2 0,0-1 0,68-22 0,-69 17 0,0 2 0,1 1 0,-1 2 0,39-1 0,-38 5 0,47-9 0,-48 5 0,52-2 0,807 8 0,-396 1 0,-478 0 0,-1 2 0,37 7 0,-35-5 0,1-1 0,25 1 0,-14-4-54,14 0-393,89 13 0,-95-8 375,48 1-1,22 2 11,-16 1 45,154-4 1,-185-7 44,-45 3 131,-1 0 1,1 0 0,19 7 0,-18-4 13,1-1 1,28 2 0,-17-4-174,42 9 0,-42-5 0,45 2 0,-41-8 0,-5 0 0,0 2 0,0 0 0,37 9 0,67 18 0,-114-26 0,1 0 0,0-1 0,31-1 0,-33-2 0,0 2 0,0 0 0,0 1 0,25 6 0,-3 0 0,0-1 0,1-3 0,0-1 0,76-6 0,-21 0 0,884 3 0,-948 2-262,59 10-1,-56-6 33,42 2 0,51 6 230,4 0 0,-69-11 0,72 10 0,4 0-347,11 2-46,-17-1 353,-3-1 238,-56-5 246,1-2 0,107-8 1,-58 0-211,1212 2-234,-1312-1 0,0-2 0,32-7 0,-30 5 0,47-4 0,423 8 0,-242 3 0,-222-4 0,-1-1 0,37-9 0,-10 2 0,2-1 0,-24 4 0,76-3 0,650 11 0,-744 0 0,0 1 0,35 9 0,-34-7 0,1 0 0,25 1 0,28-5 0,-44-1 0,1 2 0,-1 0 0,41 9 0,-6 4 0,0-2 0,1-3 0,85 0 0,-107-10 0,0 3 0,81 12 0,116 42 0,-204-50 0,0-1 0,0-2 0,57-3 0,-55-1 0,-1 1 0,1 3 0,45 8 0,-31 2 0,2-3 0,-1-2 0,68 0 0,395-9 0,-499 2 0,1 1 0,36 9 0,-35-6 0,0-2 0,26 3 0,70 7 0,-82-7 0,56 2 0,-65-8 0,1 2 0,0 0 0,37 10 0,-23-6 0,1-1 0,0-2 0,83-5 0,-36 0 0,27 4 0,121-5 0,-139-12 0,-34 4 0,195-34-2436,-154 31 2436,87-9 0,8-2-896,77-5-552,95-11 1448,14 0 0,-342 41 0,256-16 0,-73 7-1059,-93 6 568,75-22-34,-34 2 89,-75 15 294,377-34-1299,-279 34 1667,-47 5 153,-117-1 173,0-2 0,39-11 0,-43 8 1257,1 2-1,50-4 1,-169 13-1413,0-4-1,-93-13 1,130 10-688,-57 1 0,-3 0-54,24-9 346,59 8 0,-49-4 0,47 8 0,-215 3 0,178 12 433,50-10-267,-1 0-1,-22 1 1,-115-5-166,-18 2 0,106 10 0,49-7 0,0-2 0,-21 2 0,10-1 0,1 0 0,-52 16 0,-11 2 0,59-18 0,0-1 0,-48-3 0,50-1 0,0 1 0,1 2 0,-39 6 0,-152 26 0,158-27 0,-1-2 0,-114-5 0,66-3 0,81 3 0,0 1 0,-1 1 0,1 2 0,-30 7 0,-75 17 0,92-21 0,0-2 0,0-2 0,0-2 0,-42-5 0,-10 2 0,-2884 2 0,2951 1 0,0 2 0,-31 7 0,28-5 0,-45 4 0,56-9 0,-12 0 0,-1 2 0,-61 11 0,63-5 0,-6 1 0,-1-1 0,0-2 0,-57 3 0,-154-11 0,318 3 0,-17 1 0,0-3 0,81-12 0,108-20 0,-202 27-154,0 3 0,72 3-1,23-2-116,-49-11 271,-58 8 0,49-4 0,70-4 0,-22 0 0,-35 13 0,-62 1 0,0-1 0,1-1 0,53-10 0,-27 1 0,-1 3 0,2 3 0,-1 1 0,64 7 0,-4-2 0,1004-2 734,-1099 2-734,0 0 0,0 0 0,18 7 0,-16-4 0,-1-1 0,29 1 0,165-6 0,66 3 0,-194 11 0,-60-8 0,47 3 0,484-6 0,-270-4 0,450 2 0,-711 1 0,0 2 0,32 7 0,-30-5 0,47 4 0,500-8 0,-278-3 0,1286 2 0,-1560 1 0,-1 2 0,34 6 0,30 5 0,15-1 0,-69-7 0,51 3 0,562-8 0,-309-3 0,-271 2 15,-11-2-68,-1 3 1,71 11-1,114 9-687,-57-8 600,-14-1-1814,30 3 1136,53 25 160,-183-28 917,-46-7-111,0-2 0,29 3-1,578-5 2585,-301-3-1713,602 2-1019,-1069 2-393,-157-5-854,182-9 1204,-48-3-1039,10 2 204,0-1 1380,-142-2-769,177-1-965,52 7 1331,-79-3 0,106 10-99,0-1 0,-64-16 0,67 11 0,-1 2 0,0 2 0,-43-2 0,-45 9 2262,137-6-1850,-1 0-1,1-1 1,15-8-1,20-8 123,-9 9-1121,2 1-1,77-10 1,-54 11 290,27-2-97,-36 4-392,59-14 0,-82 13 379,6-2-805,1 2-1,0 1 0,73-5 0,-78 10 1496,-1-1-1,0-1 0,37-12 0,47-7 824,-193 28 4240,-16-6-3990,7 1-2435,-1240 1-188,1305 1 1538,-1 1 1,-35 9-1,34-6 8,-1-2-1,-25 3 1,-35-8 27,57 1-159,0 0 0,1 1 1,-1 2-1,-51 10 0,47-6-147,0-1 0,-1-2 0,0 0 0,-58-4 0,-38 2 0,41 12-252,56-8 72,-50 4 0,-594-8 283,353-3 56,394 1 29,-14 0-761,0 2-1,75 11 1,-34 0 61,0-5 0,143-8 0,-95-1 376,2862 2 3690,-3180-2-4013,-188 5-949,219 10 1447,-40 1-242,24-14-1813,-190 11-771,-176 34 2653,254-22 134,-178 8 0,178-15 0,140-6 0,-8 1 0,-176 6 0,186-16-1322,-205-4 656,175-10 551,-51-1 442,50 15 290,74-1 4657,248 2-4505,186-5 421,-204-10-2305,56-1-1053,-18 1 1601,-11-1 610,-157 14-43,273-15 0,-165 3 0,-64 8 0,101-21 0,-81 7-165,0 4 1,0 3-1,103 0 1,-147 9 790,0-2 0,71-17 0,-66 12-357,77-8 0,-97 16-107,0-2 0,-1 0 1,1-1-1,-1-1 0,23-9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78C22-70F3-4E54-9DF2-6C14B508EAD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91C63-EFA8-41A2-A14F-20048AE7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8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81F-4FBE-4DE5-9D94-2C5A220ECA75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2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6E4F-EEB1-4285-A9DA-931254BA0B5D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28B9-0C10-4A6A-A0CD-CB6C982A4C30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4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610D-DF13-4301-ACE5-0EAE052AD41F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EC97-05CB-4978-8814-5F50299D423F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0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D9B-2D3A-42DA-B1EE-1B7B1AE35279}" type="datetime1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5E7D-038C-4F94-BC5F-26458137A0D3}" type="datetime1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17DF-FE6A-4E23-9086-4606B9093D0F}" type="datetime1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24E2-1443-48E4-9492-6962F11ECBC8}" type="datetime1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50B9DE-0594-4C78-8BFE-7B31005D9415}" type="datetime1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5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9AAA-DF8D-4C2B-8415-A3B3B11BF85F}" type="datetime1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5FF379-D260-4242-8D89-9A59F50FA97A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C4F74C-27D6-45E7-9A38-FF8D411CEF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customXml" Target="../ink/ink2.xm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4F84-64D7-A481-DF0C-E21A22E73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9229" y="1019268"/>
            <a:ext cx="7521677" cy="20416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6DF5E-E296-C2BB-7C6F-749EED59A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5320" y="3308367"/>
            <a:ext cx="6661355" cy="64549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MOOD ROBOT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30F6F-FFEA-1BDE-F459-D2DB7C769F9C}"/>
              </a:ext>
            </a:extLst>
          </p:cNvPr>
          <p:cNvSpPr txBox="1"/>
          <p:nvPr/>
        </p:nvSpPr>
        <p:spPr>
          <a:xfrm>
            <a:off x="9330812" y="4825635"/>
            <a:ext cx="249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Fayaz Latheef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Abhiram CS</a:t>
            </a:r>
          </a:p>
        </p:txBody>
      </p:sp>
      <p:pic>
        <p:nvPicPr>
          <p:cNvPr id="6" name="Graphic 5" descr="Robot with solid fill">
            <a:extLst>
              <a:ext uri="{FF2B5EF4-FFF2-40B4-BE49-F238E27FC236}">
                <a16:creationId xmlns:a16="http://schemas.microsoft.com/office/drawing/2014/main" id="{B2687ED7-EFA8-33CE-C9FA-440644093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218" y="4517667"/>
            <a:ext cx="1970721" cy="1970721"/>
          </a:xfrm>
          <a:prstGeom prst="rect">
            <a:avLst/>
          </a:prstGeom>
        </p:spPr>
      </p:pic>
      <p:pic>
        <p:nvPicPr>
          <p:cNvPr id="12" name="Graphic 11" descr="Sad face outline with solid fill">
            <a:extLst>
              <a:ext uri="{FF2B5EF4-FFF2-40B4-BE49-F238E27FC236}">
                <a16:creationId xmlns:a16="http://schemas.microsoft.com/office/drawing/2014/main" id="{F83A43C4-5F33-703E-462A-C9D50C3E5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6607">
            <a:off x="1991030" y="4718458"/>
            <a:ext cx="396398" cy="396398"/>
          </a:xfrm>
          <a:prstGeom prst="rect">
            <a:avLst/>
          </a:prstGeom>
        </p:spPr>
      </p:pic>
      <p:pic>
        <p:nvPicPr>
          <p:cNvPr id="14" name="Graphic 13" descr="Grinning face outline with solid fill">
            <a:extLst>
              <a:ext uri="{FF2B5EF4-FFF2-40B4-BE49-F238E27FC236}">
                <a16:creationId xmlns:a16="http://schemas.microsoft.com/office/drawing/2014/main" id="{A4673A4E-4E14-AB00-C34A-473CF7ED4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91549">
            <a:off x="852395" y="4618069"/>
            <a:ext cx="415132" cy="41513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08E8DD-88B8-D714-2B47-17DCB654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4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1DDA-A3A8-816B-9394-1DF10189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BC3F-FA9C-F14E-FF43-FD1184F7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892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Voice interface -mic and speaker for hands-free prompts and feedback.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on-device NLP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self-balancing with IMU and PID control.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SLAM &amp; mapping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sensors (LiDAR + odometry)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power and firmware reliability while optimizing chassis and motors for quiet, long-lasting operation.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F671-21CA-9039-8E30-EAE1CF41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0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A5D9-F162-9726-D1EC-26B9EDF1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956" y="2321881"/>
            <a:ext cx="7732088" cy="1450757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F416BC-B5D5-4442-B84F-04249BD7764B}"/>
                  </a:ext>
                </a:extLst>
              </p14:cNvPr>
              <p14:cNvContentPartPr/>
              <p14:nvPr/>
            </p14:nvContentPartPr>
            <p14:xfrm>
              <a:off x="1202017" y="1141788"/>
              <a:ext cx="721440" cy="46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F416BC-B5D5-4442-B84F-04249BD77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3377" y="1132788"/>
                <a:ext cx="739080" cy="4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6D7F515-CA1C-6540-4EDE-B5FDDC6CCE6A}"/>
              </a:ext>
            </a:extLst>
          </p:cNvPr>
          <p:cNvGrpSpPr/>
          <p:nvPr/>
        </p:nvGrpSpPr>
        <p:grpSpPr>
          <a:xfrm>
            <a:off x="242617" y="1449228"/>
            <a:ext cx="3520080" cy="783360"/>
            <a:chOff x="242617" y="1449228"/>
            <a:chExt cx="3520080" cy="78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ED8A16-4CED-D07B-7C0B-BE576D72A9E4}"/>
                    </a:ext>
                  </a:extLst>
                </p14:cNvPr>
                <p14:cNvContentPartPr/>
                <p14:nvPr/>
              </p14:nvContentPartPr>
              <p14:xfrm>
                <a:off x="242617" y="1449228"/>
                <a:ext cx="2800440" cy="48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ED8A16-4CED-D07B-7C0B-BE576D72A9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9977" y="1386588"/>
                  <a:ext cx="292608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BE8F13-DDF3-4E87-15DB-B3106F71A294}"/>
                    </a:ext>
                  </a:extLst>
                </p14:cNvPr>
                <p14:cNvContentPartPr/>
                <p14:nvPr/>
              </p14:nvContentPartPr>
              <p14:xfrm>
                <a:off x="1199497" y="1954308"/>
                <a:ext cx="2563200" cy="27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BE8F13-DDF3-4E87-15DB-B3106F71A2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857" y="1891668"/>
                  <a:ext cx="268884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D1CFF7-7E00-5A2A-0B96-0BCA917339D1}"/>
                  </a:ext>
                </a:extLst>
              </p14:cNvPr>
              <p14:cNvContentPartPr/>
              <p14:nvPr/>
            </p14:nvContentPartPr>
            <p14:xfrm>
              <a:off x="2556337" y="1631028"/>
              <a:ext cx="9204120" cy="267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D1CFF7-7E00-5A2A-0B96-0BCA917339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3697" y="1568388"/>
                <a:ext cx="9329760" cy="393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CA0C94-4F48-D192-61E2-2EBA602B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1423-94DA-04FE-0DD1-B224720A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FD93-7200-B33E-8AA5-5A7C5781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8689"/>
            <a:ext cx="9865688" cy="257878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gesture-controlled robot using an ESP32 with IR sensors, OLED display, and DC motors.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Swipe detection, it shows happy or tired emotions, performs actions, and displays quotes from API, making the system interactive and engaging.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an initiative towards Behavioral robotics.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5312-9009-3B55-76BA-56948EF4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35FA-96F9-5C55-5B0E-2D0C491E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FDAB-490C-D80F-A71F-49C2BEDE7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3422"/>
            <a:ext cx="10058400" cy="30283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face high stress in office environments due to workload and deadlines.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stress-relief methods are not always practical during work hours.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simple, desk-friendly, and autonomous solution.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low-cost mood robot can provide touchless, calming interactions to reduce stress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1411-F349-9224-5B64-1D7370B0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967C-27B0-F2C0-9155-4311663F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5094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C539-CAAD-E1B1-FE4D-10439279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7155"/>
            <a:ext cx="10058400" cy="34243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compact, Wi-Fi-enabled robot built on ESP32.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two top-mounted IR sensors to detect hand gestures.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Fetches supportive messages from Perplexity AI API.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Displays replies on an OLED screen.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Operates autonomously without a PC after programming.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2EE29-9C8C-E8B1-F3FC-941544AC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5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DCDB-5ABA-22C8-95D5-46460C6A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9455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990D26-F0E7-49AA-CC7D-70F00841E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145858"/>
              </p:ext>
            </p:extLst>
          </p:nvPr>
        </p:nvGraphicFramePr>
        <p:xfrm>
          <a:off x="1066798" y="2013411"/>
          <a:ext cx="10058397" cy="3755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48109657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2756626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138417994"/>
                    </a:ext>
                  </a:extLst>
                </a:gridCol>
              </a:tblGrid>
              <a:tr h="6266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SPECIFICATION</a:t>
                      </a:r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UNIT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5717"/>
                  </a:ext>
                </a:extLst>
              </a:tr>
              <a:tr h="444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ESP 32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DEVKITV1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71162"/>
                  </a:ext>
                </a:extLst>
              </a:tr>
              <a:tr h="385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OLED Display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SSD1306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59551"/>
                  </a:ext>
                </a:extLst>
              </a:tr>
              <a:tr h="404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IR Sensor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TCRT5000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32976"/>
                  </a:ext>
                </a:extLst>
              </a:tr>
              <a:tr h="413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DC Motor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Single shaft geared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93257"/>
                  </a:ext>
                </a:extLst>
              </a:tr>
              <a:tr h="426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Motor Driver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L298N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85307"/>
                  </a:ext>
                </a:extLst>
              </a:tr>
              <a:tr h="401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Battery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3.7 Li-ion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14652"/>
                  </a:ext>
                </a:extLst>
              </a:tr>
              <a:tr h="626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Jumper Wire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6026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6AC7-DE4C-F67F-1DDC-2F9FEFFB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83F1-C573-F488-0D29-AAA96B69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58" y="375161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3B6C9-312B-76B2-16FE-8DC927C2E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22" y="1825918"/>
            <a:ext cx="8337755" cy="440686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C26F-4F92-32DF-2017-A641A9CD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8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266F-0B58-1591-1E6C-CBCDBE79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19DB3-CBB4-FD99-FA11-E651047FC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29" y="2062575"/>
            <a:ext cx="4199383" cy="3531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8C811-8E9F-3794-2487-72ECC0131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61" y="2062574"/>
            <a:ext cx="3669512" cy="3531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542A5-0EC0-6370-A1F1-0FA4E6120AF4}"/>
              </a:ext>
            </a:extLst>
          </p:cNvPr>
          <p:cNvSpPr txBox="1"/>
          <p:nvPr/>
        </p:nvSpPr>
        <p:spPr>
          <a:xfrm>
            <a:off x="3141891" y="5735105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EC433-BA16-4275-9173-06762047F719}"/>
              </a:ext>
            </a:extLst>
          </p:cNvPr>
          <p:cNvSpPr txBox="1"/>
          <p:nvPr/>
        </p:nvSpPr>
        <p:spPr>
          <a:xfrm>
            <a:off x="8184335" y="571404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Chassis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8601-6353-0ED5-1C34-33102EA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69B7-A68E-E52A-AC6A-5F40777A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D3B8-5AEA-81FA-9A61-71166CEB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&amp;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 sensors detect hand gesture.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ESP32 interprets it as Happy or Tired.</a:t>
            </a:r>
          </a:p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&amp;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OLED displays corresponding expressions (idle, happy, Tired).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ESP32 requests quotes from API (send happy quote / send motivational quote).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&amp; Output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Happy: robot performs a 360° turn, displays happy face &amp; quote.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Tired: robot moves forward two times , shows tired face &amp; motivational quote.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68E6-BD07-8EBD-345A-78288833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D97F-451E-CE9E-BF98-A4B6A193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7D74A6-B9CF-953E-65B3-ED64EBE57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16" y="1938917"/>
            <a:ext cx="7997767" cy="4319311"/>
          </a:xfr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22FE4A-9D4C-2F0B-B45B-66E63D40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F74C-27D6-45E7-9A38-FF8D411CE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57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398</TotalTime>
  <Words>398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Times New Roman</vt:lpstr>
      <vt:lpstr>Retrospect</vt:lpstr>
      <vt:lpstr> MINI PROJECT PRESENTATION</vt:lpstr>
      <vt:lpstr>INTRODUCTION</vt:lpstr>
      <vt:lpstr>PROBLEM STATEMENT</vt:lpstr>
      <vt:lpstr>PROPOSED SOLUTION </vt:lpstr>
      <vt:lpstr>COMPONENTS USED </vt:lpstr>
      <vt:lpstr>CIRCUIT DIAGRAM</vt:lpstr>
      <vt:lpstr>DESIGN</vt:lpstr>
      <vt:lpstr>WORKING</vt:lpstr>
      <vt:lpstr>FLOWCHART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Abhiram CS</dc:creator>
  <cp:lastModifiedBy>Fazal Latheef</cp:lastModifiedBy>
  <cp:revision>20</cp:revision>
  <dcterms:created xsi:type="dcterms:W3CDTF">2025-08-17T17:14:33Z</dcterms:created>
  <dcterms:modified xsi:type="dcterms:W3CDTF">2025-08-23T04:04:17Z</dcterms:modified>
</cp:coreProperties>
</file>