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30520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A </a:t>
            </a:r>
            <a:r>
              <a:rPr lang="en-US" sz="3200" dirty="0" err="1">
                <a:latin typeface="Trebuchet MS"/>
                <a:cs typeface="Trebuchet MS"/>
              </a:rPr>
              <a:t>Fiaz</a:t>
            </a:r>
            <a:r>
              <a:rPr lang="en-US" sz="3200" dirty="0">
                <a:latin typeface="Trebuchet MS"/>
                <a:cs typeface="Trebuchet MS"/>
              </a:rPr>
              <a:t> Ahamed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6734" y="2821622"/>
            <a:ext cx="4195066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Object detection using CNN for </a:t>
            </a:r>
            <a:r>
              <a:rPr lang="en-US" sz="2400" b="1" dirty="0" err="1">
                <a:solidFill>
                  <a:srgbClr val="2D936B"/>
                </a:solidFill>
                <a:latin typeface="Trebuchet MS"/>
                <a:cs typeface="Trebuchet MS"/>
              </a:rPr>
              <a:t>Autonoumous</a:t>
            </a: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 Vehicles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0" y="385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1FC1A1-BEAE-3831-C7D4-DC225D259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9" y="1809638"/>
            <a:ext cx="4261168" cy="23953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A908F7-48F3-A393-3DB5-82E9CF396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1643269"/>
            <a:ext cx="4152900" cy="2769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4800" y="385208"/>
            <a:ext cx="9764395" cy="177324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OBJECT DETECTION USING CNN FOR </a:t>
            </a:r>
            <a:br>
              <a:rPr lang="en-US" sz="4250" dirty="0"/>
            </a:br>
            <a:r>
              <a:rPr lang="en-US" sz="4250" dirty="0"/>
              <a:t>AUTONOMOUS VEHICLES</a:t>
            </a:r>
            <a:endParaRPr lang="en-IN"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AD4C38-68E3-1215-E42C-C240E4DD0EBF}"/>
              </a:ext>
            </a:extLst>
          </p:cNvPr>
          <p:cNvSpPr txBox="1"/>
          <p:nvPr/>
        </p:nvSpPr>
        <p:spPr>
          <a:xfrm>
            <a:off x="1781175" y="1583518"/>
            <a:ext cx="78217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3200" b="1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Introduction to Autonomous Vehicles</a:t>
            </a:r>
          </a:p>
          <a:p>
            <a:pPr marL="457200" indent="-457200">
              <a:buAutoNum type="arabicPeriod"/>
            </a:pPr>
            <a:r>
              <a:rPr lang="en-IN" sz="3200" b="1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Understanding Object Detection</a:t>
            </a:r>
          </a:p>
          <a:p>
            <a:pPr marL="457200" indent="-457200">
              <a:buAutoNum type="arabicPeriod"/>
            </a:pPr>
            <a:r>
              <a:rPr lang="en-IN" sz="3200" b="1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Convolutional Neural Networks (CNNs)</a:t>
            </a:r>
            <a:endParaRPr lang="en-IN" sz="3200" b="1" dirty="0">
              <a:solidFill>
                <a:srgbClr val="0D0D0D"/>
              </a:solidFill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IN" sz="3200" b="1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CNN-Based Object Detection Techniques</a:t>
            </a:r>
          </a:p>
          <a:p>
            <a:pPr marL="457200" indent="-457200">
              <a:buAutoNum type="arabicPeriod"/>
            </a:pPr>
            <a:r>
              <a:rPr lang="en-IN" sz="3200" b="1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CNNs in Autonomous Vehicles</a:t>
            </a:r>
            <a:endParaRPr lang="en-IN" sz="3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85A03-89BA-3A3B-D0E6-FED3E54B018B}"/>
              </a:ext>
            </a:extLst>
          </p:cNvPr>
          <p:cNvSpPr txBox="1"/>
          <p:nvPr/>
        </p:nvSpPr>
        <p:spPr>
          <a:xfrm>
            <a:off x="918632" y="1695450"/>
            <a:ext cx="60917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Challenges: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Complex Environment Interpretation: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Autonomous vehicles require precise and real-time identification of multiple objects (vehicles, pedestrians, road signs) in diverse and changing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Balancing Speed and Accuracy: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Achieving high accuracy in object detection without compromising processing speed remains a significant technical challenge, crucial for the safety and efficiency of autonomous 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Continuous Adaptation: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 system must continually evolve and adapt to new objects and scenarios due to the dynamic nature of driving environments.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687D9-EE6A-9813-9A60-8FF3672CBF1D}"/>
              </a:ext>
            </a:extLst>
          </p:cNvPr>
          <p:cNvSpPr txBox="1"/>
          <p:nvPr/>
        </p:nvSpPr>
        <p:spPr>
          <a:xfrm>
            <a:off x="609600" y="1693057"/>
            <a:ext cx="8251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Objective: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Implement YOLO (You Only Look Once) to improve real-time object detection in autonomous vehicles, enhancing safety and navigation.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Why YOLO?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Speed: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Real-time processing for immediate environmental interpretation.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Accuracy: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High precision in object detection, crucial for autonomous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Efficiency: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Single-step detection significantly reduces computational load.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Implementation: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Optimized YOLO model trained on diverse datasets for robust detection across conditions.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Achievements: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Achieved real-time, accurate object detection under various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Enhanced vehicle safety and operational efficiency.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CF2AA-3487-2BBA-59A9-8E8FDBEF5910}"/>
              </a:ext>
            </a:extLst>
          </p:cNvPr>
          <p:cNvSpPr txBox="1"/>
          <p:nvPr/>
        </p:nvSpPr>
        <p:spPr>
          <a:xfrm>
            <a:off x="739774" y="1695450"/>
            <a:ext cx="87947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Automotive Manufacturers</a:t>
            </a:r>
          </a:p>
          <a:p>
            <a:pPr marL="342900" indent="-342900" algn="l">
              <a:buFontTx/>
              <a:buAutoNum type="arabicPeriod"/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Tech Companies</a:t>
            </a:r>
          </a:p>
          <a:p>
            <a:pPr marL="342900" indent="-342900" algn="l">
              <a:buFontTx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Regulatory Bodies and Safety Organizations</a:t>
            </a:r>
          </a:p>
          <a:p>
            <a:pPr marL="342900" indent="-342900" algn="l">
              <a:buFontTx/>
              <a:buAutoNum type="arabicPeriod"/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Consumers</a:t>
            </a:r>
          </a:p>
          <a:p>
            <a:pPr algn="l"/>
            <a:endParaRPr lang="en-IN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F2A05-35E1-D2CF-1280-F04E2EBD46BF}"/>
              </a:ext>
            </a:extLst>
          </p:cNvPr>
          <p:cNvSpPr txBox="1"/>
          <p:nvPr/>
        </p:nvSpPr>
        <p:spPr>
          <a:xfrm>
            <a:off x="2819400" y="2019300"/>
            <a:ext cx="6534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Interpretation: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Multi-Class Detection: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Identifies vehicles, pedestrians, and road signs simultaneously.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Robust Training: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Diverse datasets ensure adaptability.</a:t>
            </a:r>
          </a:p>
          <a:p>
            <a:pPr marL="457200" lvl="1"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Speed and Accuracy: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Optimized Architecture: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Balances real-time detection with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Hardware Acceleration: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Enhances processing speed without loss of precision.</a:t>
            </a:r>
          </a:p>
          <a:p>
            <a:pPr marL="457200" lvl="1"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Continuous Adaptation: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Incremental Learning: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Adapts to new objects and scenarios.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Dynamic Updates: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Ensures ongoing adaptation to changing environments.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68D57-E2DC-021F-A46D-22DC204DD0D2}"/>
              </a:ext>
            </a:extLst>
          </p:cNvPr>
          <p:cNvSpPr txBox="1"/>
          <p:nvPr/>
        </p:nvSpPr>
        <p:spPr>
          <a:xfrm>
            <a:off x="2526030" y="2019300"/>
            <a:ext cx="715137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Integration of Semantic Segmentation with YOLO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 addition to traditional object detection, semantic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segmentationhas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been incorporated alongside YOLO for more precise understanding of the vehicle's surroundings.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26D9A-D7FE-AFD8-B620-E407427F22AA}"/>
              </a:ext>
            </a:extLst>
          </p:cNvPr>
          <p:cNvSpPr txBox="1"/>
          <p:nvPr/>
        </p:nvSpPr>
        <p:spPr>
          <a:xfrm>
            <a:off x="752475" y="1219200"/>
            <a:ext cx="79343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YOLO Architecture Overview:</a:t>
            </a:r>
            <a:endParaRPr lang="en-US" sz="2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algn="l"/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Real-time object detection through a single neural network pass.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Backbone Network:</a:t>
            </a:r>
            <a:endParaRPr lang="en-US" sz="2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algn="l"/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Feature extraction using Darknet or YOLOv3.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Detection Head:</a:t>
            </a:r>
            <a:endParaRPr lang="en-US" sz="2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algn="l"/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Multi-class detection and bounding box regression.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Training Process:</a:t>
            </a:r>
            <a:endParaRPr lang="en-US" sz="2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algn="l"/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Data preprocessing, loss functions, optimization.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Performance Metrics:</a:t>
            </a:r>
            <a:endParaRPr lang="en-US" sz="2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algn="l"/>
            <a:r>
              <a:rPr lang="en-US" sz="2100" b="0" i="0" dirty="0" err="1">
                <a:solidFill>
                  <a:srgbClr val="0D0D0D"/>
                </a:solidFill>
                <a:effectLst/>
                <a:latin typeface="Söhne"/>
              </a:rPr>
              <a:t>mAP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, precision, recall for safety and efficiency.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Customizations:</a:t>
            </a:r>
            <a:endParaRPr lang="en-US" sz="2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algn="l"/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Tailored modifications for autonomous vehicle scenarios.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Söhne"/>
              </a:rPr>
              <a:t>Validation and Testing:</a:t>
            </a:r>
            <a:endParaRPr lang="en-US" sz="2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algn="l"/>
            <a:r>
              <a:rPr lang="en-US" sz="2100" b="0" i="0" dirty="0">
                <a:solidFill>
                  <a:srgbClr val="0D0D0D"/>
                </a:solidFill>
                <a:effectLst/>
                <a:latin typeface="Söhne"/>
              </a:rPr>
              <a:t>Results demonstrate accuracy and robustness.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469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OBJECT DETECTION USING CNN FOR  AUTONOMOUS VEHICLES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fayaz ahamed</cp:lastModifiedBy>
  <cp:revision>2</cp:revision>
  <dcterms:created xsi:type="dcterms:W3CDTF">2024-03-28T08:28:48Z</dcterms:created>
  <dcterms:modified xsi:type="dcterms:W3CDTF">2024-03-30T07:30:45Z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