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693400" cy="6019800"/>
  <p:notesSz cx="10693400" cy="6019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717740" y="463537"/>
            <a:ext cx="899794" cy="406400"/>
          </a:xfrm>
          <a:custGeom>
            <a:avLst/>
            <a:gdLst/>
            <a:ahLst/>
            <a:cxnLst/>
            <a:rect l="l" t="t" r="r" b="b"/>
            <a:pathLst>
              <a:path w="899794" h="406400">
                <a:moveTo>
                  <a:pt x="291617" y="388086"/>
                </a:moveTo>
                <a:lnTo>
                  <a:pt x="213588" y="246976"/>
                </a:lnTo>
                <a:lnTo>
                  <a:pt x="205727" y="232740"/>
                </a:lnTo>
                <a:lnTo>
                  <a:pt x="219125" y="226339"/>
                </a:lnTo>
                <a:lnTo>
                  <a:pt x="231635" y="217703"/>
                </a:lnTo>
                <a:lnTo>
                  <a:pt x="263042" y="178828"/>
                </a:lnTo>
                <a:lnTo>
                  <a:pt x="274650" y="127139"/>
                </a:lnTo>
                <a:lnTo>
                  <a:pt x="272326" y="99263"/>
                </a:lnTo>
                <a:lnTo>
                  <a:pt x="258330" y="62141"/>
                </a:lnTo>
                <a:lnTo>
                  <a:pt x="217182" y="22847"/>
                </a:lnTo>
                <a:lnTo>
                  <a:pt x="208851" y="19469"/>
                </a:lnTo>
                <a:lnTo>
                  <a:pt x="208851" y="127139"/>
                </a:lnTo>
                <a:lnTo>
                  <a:pt x="207721" y="139776"/>
                </a:lnTo>
                <a:lnTo>
                  <a:pt x="180314" y="179971"/>
                </a:lnTo>
                <a:lnTo>
                  <a:pt x="135229" y="190322"/>
                </a:lnTo>
                <a:lnTo>
                  <a:pt x="66052" y="190322"/>
                </a:lnTo>
                <a:lnTo>
                  <a:pt x="66052" y="62141"/>
                </a:lnTo>
                <a:lnTo>
                  <a:pt x="133667" y="62141"/>
                </a:lnTo>
                <a:lnTo>
                  <a:pt x="181254" y="72123"/>
                </a:lnTo>
                <a:lnTo>
                  <a:pt x="207759" y="113080"/>
                </a:lnTo>
                <a:lnTo>
                  <a:pt x="208851" y="127139"/>
                </a:lnTo>
                <a:lnTo>
                  <a:pt x="208851" y="19469"/>
                </a:lnTo>
                <a:lnTo>
                  <a:pt x="193065" y="13055"/>
                </a:lnTo>
                <a:lnTo>
                  <a:pt x="165227" y="7175"/>
                </a:lnTo>
                <a:lnTo>
                  <a:pt x="133667" y="5219"/>
                </a:lnTo>
                <a:lnTo>
                  <a:pt x="0" y="5219"/>
                </a:lnTo>
                <a:lnTo>
                  <a:pt x="0" y="401002"/>
                </a:lnTo>
                <a:lnTo>
                  <a:pt x="66052" y="401002"/>
                </a:lnTo>
                <a:lnTo>
                  <a:pt x="66052" y="246976"/>
                </a:lnTo>
                <a:lnTo>
                  <a:pt x="142811" y="246976"/>
                </a:lnTo>
                <a:lnTo>
                  <a:pt x="225310" y="401002"/>
                </a:lnTo>
                <a:lnTo>
                  <a:pt x="291617" y="401002"/>
                </a:lnTo>
                <a:lnTo>
                  <a:pt x="291617" y="388086"/>
                </a:lnTo>
                <a:close/>
              </a:path>
              <a:path w="899794" h="406400">
                <a:moveTo>
                  <a:pt x="591324" y="344538"/>
                </a:moveTo>
                <a:lnTo>
                  <a:pt x="400215" y="344538"/>
                </a:lnTo>
                <a:lnTo>
                  <a:pt x="400215" y="225158"/>
                </a:lnTo>
                <a:lnTo>
                  <a:pt x="564692" y="225158"/>
                </a:lnTo>
                <a:lnTo>
                  <a:pt x="564692" y="169278"/>
                </a:lnTo>
                <a:lnTo>
                  <a:pt x="400215" y="169278"/>
                </a:lnTo>
                <a:lnTo>
                  <a:pt x="400215" y="62598"/>
                </a:lnTo>
                <a:lnTo>
                  <a:pt x="588708" y="62598"/>
                </a:lnTo>
                <a:lnTo>
                  <a:pt x="588708" y="5448"/>
                </a:lnTo>
                <a:lnTo>
                  <a:pt x="334175" y="5448"/>
                </a:lnTo>
                <a:lnTo>
                  <a:pt x="334175" y="62598"/>
                </a:lnTo>
                <a:lnTo>
                  <a:pt x="334175" y="169278"/>
                </a:lnTo>
                <a:lnTo>
                  <a:pt x="334175" y="225158"/>
                </a:lnTo>
                <a:lnTo>
                  <a:pt x="334175" y="344538"/>
                </a:lnTo>
                <a:lnTo>
                  <a:pt x="334175" y="400418"/>
                </a:lnTo>
                <a:lnTo>
                  <a:pt x="591324" y="400418"/>
                </a:lnTo>
                <a:lnTo>
                  <a:pt x="591324" y="344538"/>
                </a:lnTo>
                <a:close/>
              </a:path>
              <a:path w="899794" h="406400">
                <a:moveTo>
                  <a:pt x="899363" y="296583"/>
                </a:moveTo>
                <a:lnTo>
                  <a:pt x="891311" y="253403"/>
                </a:lnTo>
                <a:lnTo>
                  <a:pt x="867130" y="219697"/>
                </a:lnTo>
                <a:lnTo>
                  <a:pt x="825969" y="193090"/>
                </a:lnTo>
                <a:lnTo>
                  <a:pt x="767003" y="171526"/>
                </a:lnTo>
                <a:lnTo>
                  <a:pt x="746264" y="165100"/>
                </a:lnTo>
                <a:lnTo>
                  <a:pt x="728827" y="158508"/>
                </a:lnTo>
                <a:lnTo>
                  <a:pt x="695833" y="137299"/>
                </a:lnTo>
                <a:lnTo>
                  <a:pt x="685558" y="110693"/>
                </a:lnTo>
                <a:lnTo>
                  <a:pt x="686600" y="99682"/>
                </a:lnTo>
                <a:lnTo>
                  <a:pt x="712139" y="65582"/>
                </a:lnTo>
                <a:lnTo>
                  <a:pt x="756564" y="56921"/>
                </a:lnTo>
                <a:lnTo>
                  <a:pt x="774890" y="58077"/>
                </a:lnTo>
                <a:lnTo>
                  <a:pt x="814133" y="75577"/>
                </a:lnTo>
                <a:lnTo>
                  <a:pt x="831380" y="113449"/>
                </a:lnTo>
                <a:lnTo>
                  <a:pt x="832535" y="130543"/>
                </a:lnTo>
                <a:lnTo>
                  <a:pt x="898321" y="130543"/>
                </a:lnTo>
                <a:lnTo>
                  <a:pt x="889025" y="79565"/>
                </a:lnTo>
                <a:lnTo>
                  <a:pt x="861123" y="37592"/>
                </a:lnTo>
                <a:lnTo>
                  <a:pt x="816444" y="9398"/>
                </a:lnTo>
                <a:lnTo>
                  <a:pt x="756564" y="0"/>
                </a:lnTo>
                <a:lnTo>
                  <a:pt x="727354" y="1981"/>
                </a:lnTo>
                <a:lnTo>
                  <a:pt x="677748" y="17767"/>
                </a:lnTo>
                <a:lnTo>
                  <a:pt x="640791" y="48412"/>
                </a:lnTo>
                <a:lnTo>
                  <a:pt x="621868" y="88226"/>
                </a:lnTo>
                <a:lnTo>
                  <a:pt x="619506" y="111213"/>
                </a:lnTo>
                <a:lnTo>
                  <a:pt x="621677" y="133781"/>
                </a:lnTo>
                <a:lnTo>
                  <a:pt x="639102" y="171310"/>
                </a:lnTo>
                <a:lnTo>
                  <a:pt x="673125" y="199250"/>
                </a:lnTo>
                <a:lnTo>
                  <a:pt x="718680" y="221183"/>
                </a:lnTo>
                <a:lnTo>
                  <a:pt x="771055" y="238264"/>
                </a:lnTo>
                <a:lnTo>
                  <a:pt x="791578" y="246062"/>
                </a:lnTo>
                <a:lnTo>
                  <a:pt x="824242" y="268147"/>
                </a:lnTo>
                <a:lnTo>
                  <a:pt x="833056" y="297103"/>
                </a:lnTo>
                <a:lnTo>
                  <a:pt x="831888" y="308394"/>
                </a:lnTo>
                <a:lnTo>
                  <a:pt x="803922" y="341503"/>
                </a:lnTo>
                <a:lnTo>
                  <a:pt x="758913" y="349580"/>
                </a:lnTo>
                <a:lnTo>
                  <a:pt x="742289" y="348576"/>
                </a:lnTo>
                <a:lnTo>
                  <a:pt x="698868" y="333654"/>
                </a:lnTo>
                <a:lnTo>
                  <a:pt x="674878" y="294728"/>
                </a:lnTo>
                <a:lnTo>
                  <a:pt x="673277" y="275170"/>
                </a:lnTo>
                <a:lnTo>
                  <a:pt x="607491" y="275170"/>
                </a:lnTo>
                <a:lnTo>
                  <a:pt x="613206" y="318477"/>
                </a:lnTo>
                <a:lnTo>
                  <a:pt x="642493" y="364172"/>
                </a:lnTo>
                <a:lnTo>
                  <a:pt x="687768" y="392518"/>
                </a:lnTo>
                <a:lnTo>
                  <a:pt x="740803" y="405371"/>
                </a:lnTo>
                <a:lnTo>
                  <a:pt x="758913" y="406222"/>
                </a:lnTo>
                <a:lnTo>
                  <a:pt x="788758" y="404368"/>
                </a:lnTo>
                <a:lnTo>
                  <a:pt x="839533" y="389559"/>
                </a:lnTo>
                <a:lnTo>
                  <a:pt x="877493" y="360476"/>
                </a:lnTo>
                <a:lnTo>
                  <a:pt x="896937" y="320471"/>
                </a:lnTo>
                <a:lnTo>
                  <a:pt x="899363" y="296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665343" y="468754"/>
            <a:ext cx="290830" cy="401320"/>
          </a:xfrm>
          <a:custGeom>
            <a:avLst/>
            <a:gdLst/>
            <a:ahLst/>
            <a:cxnLst/>
            <a:rect l="l" t="t" r="r" b="b"/>
            <a:pathLst>
              <a:path w="290830" h="401319">
                <a:moveTo>
                  <a:pt x="145154" y="401002"/>
                </a:moveTo>
                <a:lnTo>
                  <a:pt x="88894" y="392517"/>
                </a:lnTo>
                <a:lnTo>
                  <a:pt x="42032" y="367063"/>
                </a:lnTo>
                <a:lnTo>
                  <a:pt x="10508" y="324509"/>
                </a:lnTo>
                <a:lnTo>
                  <a:pt x="0" y="264985"/>
                </a:lnTo>
                <a:lnTo>
                  <a:pt x="0" y="0"/>
                </a:lnTo>
                <a:lnTo>
                  <a:pt x="65528" y="0"/>
                </a:lnTo>
                <a:lnTo>
                  <a:pt x="65528" y="264985"/>
                </a:lnTo>
                <a:lnTo>
                  <a:pt x="66882" y="284173"/>
                </a:lnTo>
                <a:lnTo>
                  <a:pt x="87197" y="325292"/>
                </a:lnTo>
                <a:lnTo>
                  <a:pt x="127972" y="343159"/>
                </a:lnTo>
                <a:lnTo>
                  <a:pt x="145154" y="344350"/>
                </a:lnTo>
                <a:lnTo>
                  <a:pt x="162548" y="343159"/>
                </a:lnTo>
                <a:lnTo>
                  <a:pt x="203373" y="325292"/>
                </a:lnTo>
                <a:lnTo>
                  <a:pt x="223687" y="284173"/>
                </a:lnTo>
                <a:lnTo>
                  <a:pt x="225041" y="264985"/>
                </a:lnTo>
                <a:lnTo>
                  <a:pt x="225041" y="0"/>
                </a:lnTo>
                <a:lnTo>
                  <a:pt x="290831" y="0"/>
                </a:lnTo>
                <a:lnTo>
                  <a:pt x="290831" y="264985"/>
                </a:lnTo>
                <a:lnTo>
                  <a:pt x="288090" y="296868"/>
                </a:lnTo>
                <a:lnTo>
                  <a:pt x="266160" y="347907"/>
                </a:lnTo>
                <a:lnTo>
                  <a:pt x="224209" y="381911"/>
                </a:lnTo>
                <a:lnTo>
                  <a:pt x="173301" y="398881"/>
                </a:lnTo>
                <a:lnTo>
                  <a:pt x="145154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014880" y="463537"/>
            <a:ext cx="715645" cy="406400"/>
          </a:xfrm>
          <a:custGeom>
            <a:avLst/>
            <a:gdLst/>
            <a:ahLst/>
            <a:cxnLst/>
            <a:rect l="l" t="t" r="r" b="b"/>
            <a:pathLst>
              <a:path w="715644" h="406400">
                <a:moveTo>
                  <a:pt x="246176" y="344538"/>
                </a:moveTo>
                <a:lnTo>
                  <a:pt x="66040" y="344538"/>
                </a:lnTo>
                <a:lnTo>
                  <a:pt x="66040" y="5448"/>
                </a:lnTo>
                <a:lnTo>
                  <a:pt x="0" y="5448"/>
                </a:lnTo>
                <a:lnTo>
                  <a:pt x="0" y="344538"/>
                </a:lnTo>
                <a:lnTo>
                  <a:pt x="0" y="400418"/>
                </a:lnTo>
                <a:lnTo>
                  <a:pt x="246176" y="400418"/>
                </a:lnTo>
                <a:lnTo>
                  <a:pt x="246176" y="344538"/>
                </a:lnTo>
                <a:close/>
              </a:path>
              <a:path w="715644" h="406400">
                <a:moveTo>
                  <a:pt x="715340" y="296583"/>
                </a:moveTo>
                <a:lnTo>
                  <a:pt x="707275" y="253403"/>
                </a:lnTo>
                <a:lnTo>
                  <a:pt x="683094" y="219697"/>
                </a:lnTo>
                <a:lnTo>
                  <a:pt x="641946" y="193090"/>
                </a:lnTo>
                <a:lnTo>
                  <a:pt x="582980" y="171526"/>
                </a:lnTo>
                <a:lnTo>
                  <a:pt x="562241" y="165100"/>
                </a:lnTo>
                <a:lnTo>
                  <a:pt x="544791" y="158508"/>
                </a:lnTo>
                <a:lnTo>
                  <a:pt x="511810" y="137299"/>
                </a:lnTo>
                <a:lnTo>
                  <a:pt x="501523" y="110693"/>
                </a:lnTo>
                <a:lnTo>
                  <a:pt x="502577" y="99682"/>
                </a:lnTo>
                <a:lnTo>
                  <a:pt x="528116" y="65582"/>
                </a:lnTo>
                <a:lnTo>
                  <a:pt x="572541" y="56921"/>
                </a:lnTo>
                <a:lnTo>
                  <a:pt x="590867" y="58077"/>
                </a:lnTo>
                <a:lnTo>
                  <a:pt x="630097" y="75577"/>
                </a:lnTo>
                <a:lnTo>
                  <a:pt x="647357" y="113449"/>
                </a:lnTo>
                <a:lnTo>
                  <a:pt x="648512" y="130543"/>
                </a:lnTo>
                <a:lnTo>
                  <a:pt x="714298" y="130543"/>
                </a:lnTo>
                <a:lnTo>
                  <a:pt x="705002" y="79565"/>
                </a:lnTo>
                <a:lnTo>
                  <a:pt x="677100" y="37592"/>
                </a:lnTo>
                <a:lnTo>
                  <a:pt x="632421" y="9398"/>
                </a:lnTo>
                <a:lnTo>
                  <a:pt x="572541" y="0"/>
                </a:lnTo>
                <a:lnTo>
                  <a:pt x="543331" y="1981"/>
                </a:lnTo>
                <a:lnTo>
                  <a:pt x="493725" y="17767"/>
                </a:lnTo>
                <a:lnTo>
                  <a:pt x="456768" y="48412"/>
                </a:lnTo>
                <a:lnTo>
                  <a:pt x="451002" y="57632"/>
                </a:lnTo>
                <a:lnTo>
                  <a:pt x="451002" y="5448"/>
                </a:lnTo>
                <a:lnTo>
                  <a:pt x="141630" y="5448"/>
                </a:lnTo>
                <a:lnTo>
                  <a:pt x="141630" y="62598"/>
                </a:lnTo>
                <a:lnTo>
                  <a:pt x="263550" y="62598"/>
                </a:lnTo>
                <a:lnTo>
                  <a:pt x="263550" y="400418"/>
                </a:lnTo>
                <a:lnTo>
                  <a:pt x="328815" y="400418"/>
                </a:lnTo>
                <a:lnTo>
                  <a:pt x="328815" y="62598"/>
                </a:lnTo>
                <a:lnTo>
                  <a:pt x="447878" y="62598"/>
                </a:lnTo>
                <a:lnTo>
                  <a:pt x="444944" y="67297"/>
                </a:lnTo>
                <a:lnTo>
                  <a:pt x="437845" y="88226"/>
                </a:lnTo>
                <a:lnTo>
                  <a:pt x="435470" y="111213"/>
                </a:lnTo>
                <a:lnTo>
                  <a:pt x="437654" y="133781"/>
                </a:lnTo>
                <a:lnTo>
                  <a:pt x="455079" y="171310"/>
                </a:lnTo>
                <a:lnTo>
                  <a:pt x="489089" y="199250"/>
                </a:lnTo>
                <a:lnTo>
                  <a:pt x="534644" y="221183"/>
                </a:lnTo>
                <a:lnTo>
                  <a:pt x="587032" y="238264"/>
                </a:lnTo>
                <a:lnTo>
                  <a:pt x="607555" y="246062"/>
                </a:lnTo>
                <a:lnTo>
                  <a:pt x="640219" y="268147"/>
                </a:lnTo>
                <a:lnTo>
                  <a:pt x="649033" y="297103"/>
                </a:lnTo>
                <a:lnTo>
                  <a:pt x="647865" y="308394"/>
                </a:lnTo>
                <a:lnTo>
                  <a:pt x="619899" y="341503"/>
                </a:lnTo>
                <a:lnTo>
                  <a:pt x="574890" y="349580"/>
                </a:lnTo>
                <a:lnTo>
                  <a:pt x="558253" y="348576"/>
                </a:lnTo>
                <a:lnTo>
                  <a:pt x="514845" y="333654"/>
                </a:lnTo>
                <a:lnTo>
                  <a:pt x="490855" y="294728"/>
                </a:lnTo>
                <a:lnTo>
                  <a:pt x="489254" y="275170"/>
                </a:lnTo>
                <a:lnTo>
                  <a:pt x="423468" y="275170"/>
                </a:lnTo>
                <a:lnTo>
                  <a:pt x="429171" y="318477"/>
                </a:lnTo>
                <a:lnTo>
                  <a:pt x="458470" y="364172"/>
                </a:lnTo>
                <a:lnTo>
                  <a:pt x="503745" y="392518"/>
                </a:lnTo>
                <a:lnTo>
                  <a:pt x="556780" y="405371"/>
                </a:lnTo>
                <a:lnTo>
                  <a:pt x="574890" y="406222"/>
                </a:lnTo>
                <a:lnTo>
                  <a:pt x="604723" y="404368"/>
                </a:lnTo>
                <a:lnTo>
                  <a:pt x="655510" y="389559"/>
                </a:lnTo>
                <a:lnTo>
                  <a:pt x="693458" y="360476"/>
                </a:lnTo>
                <a:lnTo>
                  <a:pt x="712914" y="320471"/>
                </a:lnTo>
                <a:lnTo>
                  <a:pt x="715340" y="296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9989" y="1778597"/>
            <a:ext cx="7397750" cy="172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29989" y="4688951"/>
            <a:ext cx="5790565" cy="767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06609" y="457058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47381" y="486041"/>
            <a:ext cx="1458595" cy="372110"/>
          </a:xfrm>
          <a:custGeom>
            <a:avLst/>
            <a:gdLst/>
            <a:ahLst/>
            <a:cxnLst/>
            <a:rect l="l" t="t" r="r" b="b"/>
            <a:pathLst>
              <a:path w="1458595" h="372109">
                <a:moveTo>
                  <a:pt x="248805" y="353225"/>
                </a:moveTo>
                <a:lnTo>
                  <a:pt x="246608" y="346964"/>
                </a:lnTo>
                <a:lnTo>
                  <a:pt x="244462" y="340829"/>
                </a:lnTo>
                <a:lnTo>
                  <a:pt x="241363" y="326605"/>
                </a:lnTo>
                <a:lnTo>
                  <a:pt x="239915" y="314071"/>
                </a:lnTo>
                <a:lnTo>
                  <a:pt x="239496" y="310540"/>
                </a:lnTo>
                <a:lnTo>
                  <a:pt x="239014" y="296303"/>
                </a:lnTo>
                <a:lnTo>
                  <a:pt x="238887" y="229476"/>
                </a:lnTo>
                <a:lnTo>
                  <a:pt x="238836" y="165265"/>
                </a:lnTo>
                <a:lnTo>
                  <a:pt x="236880" y="141744"/>
                </a:lnTo>
                <a:lnTo>
                  <a:pt x="230924" y="121208"/>
                </a:lnTo>
                <a:lnTo>
                  <a:pt x="230822" y="120878"/>
                </a:lnTo>
                <a:lnTo>
                  <a:pt x="229171" y="118008"/>
                </a:lnTo>
                <a:lnTo>
                  <a:pt x="220814" y="103365"/>
                </a:lnTo>
                <a:lnTo>
                  <a:pt x="189738" y="77838"/>
                </a:lnTo>
                <a:lnTo>
                  <a:pt x="149402" y="65036"/>
                </a:lnTo>
                <a:lnTo>
                  <a:pt x="126098" y="63436"/>
                </a:lnTo>
                <a:lnTo>
                  <a:pt x="100393" y="65239"/>
                </a:lnTo>
                <a:lnTo>
                  <a:pt x="56857" y="79667"/>
                </a:lnTo>
                <a:lnTo>
                  <a:pt x="24587" y="107454"/>
                </a:lnTo>
                <a:lnTo>
                  <a:pt x="8077" y="142633"/>
                </a:lnTo>
                <a:lnTo>
                  <a:pt x="6007" y="162648"/>
                </a:lnTo>
                <a:lnTo>
                  <a:pt x="69977" y="162648"/>
                </a:lnTo>
                <a:lnTo>
                  <a:pt x="70866" y="152400"/>
                </a:lnTo>
                <a:lnTo>
                  <a:pt x="73533" y="143459"/>
                </a:lnTo>
                <a:lnTo>
                  <a:pt x="111544" y="118719"/>
                </a:lnTo>
                <a:lnTo>
                  <a:pt x="123228" y="118008"/>
                </a:lnTo>
                <a:lnTo>
                  <a:pt x="135496" y="118808"/>
                </a:lnTo>
                <a:lnTo>
                  <a:pt x="171716" y="145745"/>
                </a:lnTo>
                <a:lnTo>
                  <a:pt x="174917" y="165265"/>
                </a:lnTo>
                <a:lnTo>
                  <a:pt x="174917" y="179882"/>
                </a:lnTo>
                <a:lnTo>
                  <a:pt x="174917" y="229476"/>
                </a:lnTo>
                <a:lnTo>
                  <a:pt x="174917" y="278041"/>
                </a:lnTo>
                <a:lnTo>
                  <a:pt x="171157" y="284213"/>
                </a:lnTo>
                <a:lnTo>
                  <a:pt x="132562" y="311137"/>
                </a:lnTo>
                <a:lnTo>
                  <a:pt x="110439" y="314071"/>
                </a:lnTo>
                <a:lnTo>
                  <a:pt x="99390" y="313347"/>
                </a:lnTo>
                <a:lnTo>
                  <a:pt x="67030" y="289496"/>
                </a:lnTo>
                <a:lnTo>
                  <a:pt x="64223" y="273862"/>
                </a:lnTo>
                <a:lnTo>
                  <a:pt x="68834" y="254990"/>
                </a:lnTo>
                <a:lnTo>
                  <a:pt x="82664" y="241300"/>
                </a:lnTo>
                <a:lnTo>
                  <a:pt x="105714" y="232791"/>
                </a:lnTo>
                <a:lnTo>
                  <a:pt x="137985" y="229476"/>
                </a:lnTo>
                <a:lnTo>
                  <a:pt x="174917" y="229476"/>
                </a:lnTo>
                <a:lnTo>
                  <a:pt x="174917" y="179882"/>
                </a:lnTo>
                <a:lnTo>
                  <a:pt x="134975" y="179882"/>
                </a:lnTo>
                <a:lnTo>
                  <a:pt x="106095" y="181470"/>
                </a:lnTo>
                <a:lnTo>
                  <a:pt x="57150" y="194195"/>
                </a:lnTo>
                <a:lnTo>
                  <a:pt x="20853" y="219570"/>
                </a:lnTo>
                <a:lnTo>
                  <a:pt x="2324" y="257098"/>
                </a:lnTo>
                <a:lnTo>
                  <a:pt x="0" y="280390"/>
                </a:lnTo>
                <a:lnTo>
                  <a:pt x="1778" y="298945"/>
                </a:lnTo>
                <a:lnTo>
                  <a:pt x="28460" y="345528"/>
                </a:lnTo>
                <a:lnTo>
                  <a:pt x="61417" y="365404"/>
                </a:lnTo>
                <a:lnTo>
                  <a:pt x="103390" y="372021"/>
                </a:lnTo>
                <a:lnTo>
                  <a:pt x="116967" y="371335"/>
                </a:lnTo>
                <a:lnTo>
                  <a:pt x="162839" y="356019"/>
                </a:lnTo>
                <a:lnTo>
                  <a:pt x="177787" y="346964"/>
                </a:lnTo>
                <a:lnTo>
                  <a:pt x="178054" y="349580"/>
                </a:lnTo>
                <a:lnTo>
                  <a:pt x="180594" y="356019"/>
                </a:lnTo>
                <a:lnTo>
                  <a:pt x="185623" y="366801"/>
                </a:lnTo>
                <a:lnTo>
                  <a:pt x="248805" y="366801"/>
                </a:lnTo>
                <a:lnTo>
                  <a:pt x="248805" y="353225"/>
                </a:lnTo>
                <a:close/>
              </a:path>
              <a:path w="1458595" h="372109">
                <a:moveTo>
                  <a:pt x="433209" y="364718"/>
                </a:moveTo>
                <a:lnTo>
                  <a:pt x="432943" y="309765"/>
                </a:lnTo>
                <a:lnTo>
                  <a:pt x="422668" y="311988"/>
                </a:lnTo>
                <a:lnTo>
                  <a:pt x="414147" y="313575"/>
                </a:lnTo>
                <a:lnTo>
                  <a:pt x="407390" y="314528"/>
                </a:lnTo>
                <a:lnTo>
                  <a:pt x="402399" y="314845"/>
                </a:lnTo>
                <a:lnTo>
                  <a:pt x="395782" y="314845"/>
                </a:lnTo>
                <a:lnTo>
                  <a:pt x="390258" y="313461"/>
                </a:lnTo>
                <a:lnTo>
                  <a:pt x="381381" y="307797"/>
                </a:lnTo>
                <a:lnTo>
                  <a:pt x="379158" y="300583"/>
                </a:lnTo>
                <a:lnTo>
                  <a:pt x="379158" y="121399"/>
                </a:lnTo>
                <a:lnTo>
                  <a:pt x="431901" y="121399"/>
                </a:lnTo>
                <a:lnTo>
                  <a:pt x="431901" y="68668"/>
                </a:lnTo>
                <a:lnTo>
                  <a:pt x="379158" y="68668"/>
                </a:lnTo>
                <a:lnTo>
                  <a:pt x="379158" y="0"/>
                </a:lnTo>
                <a:lnTo>
                  <a:pt x="315201" y="0"/>
                </a:lnTo>
                <a:lnTo>
                  <a:pt x="315201" y="68668"/>
                </a:lnTo>
                <a:lnTo>
                  <a:pt x="263512" y="68668"/>
                </a:lnTo>
                <a:lnTo>
                  <a:pt x="263512" y="121399"/>
                </a:lnTo>
                <a:lnTo>
                  <a:pt x="315201" y="121399"/>
                </a:lnTo>
                <a:lnTo>
                  <a:pt x="315201" y="288747"/>
                </a:lnTo>
                <a:lnTo>
                  <a:pt x="316547" y="310070"/>
                </a:lnTo>
                <a:lnTo>
                  <a:pt x="336740" y="353491"/>
                </a:lnTo>
                <a:lnTo>
                  <a:pt x="373672" y="370865"/>
                </a:lnTo>
                <a:lnTo>
                  <a:pt x="388035" y="372021"/>
                </a:lnTo>
                <a:lnTo>
                  <a:pt x="399135" y="371563"/>
                </a:lnTo>
                <a:lnTo>
                  <a:pt x="410362" y="370192"/>
                </a:lnTo>
                <a:lnTo>
                  <a:pt x="421716" y="367919"/>
                </a:lnTo>
                <a:lnTo>
                  <a:pt x="433209" y="364718"/>
                </a:lnTo>
                <a:close/>
              </a:path>
              <a:path w="1458595" h="372109">
                <a:moveTo>
                  <a:pt x="716635" y="353225"/>
                </a:moveTo>
                <a:lnTo>
                  <a:pt x="714451" y="346964"/>
                </a:lnTo>
                <a:lnTo>
                  <a:pt x="712304" y="340829"/>
                </a:lnTo>
                <a:lnTo>
                  <a:pt x="709193" y="326605"/>
                </a:lnTo>
                <a:lnTo>
                  <a:pt x="706716" y="229476"/>
                </a:lnTo>
                <a:lnTo>
                  <a:pt x="706678" y="165265"/>
                </a:lnTo>
                <a:lnTo>
                  <a:pt x="704710" y="141744"/>
                </a:lnTo>
                <a:lnTo>
                  <a:pt x="698766" y="121208"/>
                </a:lnTo>
                <a:lnTo>
                  <a:pt x="698652" y="120878"/>
                </a:lnTo>
                <a:lnTo>
                  <a:pt x="697014" y="118008"/>
                </a:lnTo>
                <a:lnTo>
                  <a:pt x="688657" y="103365"/>
                </a:lnTo>
                <a:lnTo>
                  <a:pt x="657567" y="77838"/>
                </a:lnTo>
                <a:lnTo>
                  <a:pt x="617232" y="65036"/>
                </a:lnTo>
                <a:lnTo>
                  <a:pt x="593940" y="63436"/>
                </a:lnTo>
                <a:lnTo>
                  <a:pt x="568236" y="65239"/>
                </a:lnTo>
                <a:lnTo>
                  <a:pt x="524700" y="79667"/>
                </a:lnTo>
                <a:lnTo>
                  <a:pt x="492417" y="107454"/>
                </a:lnTo>
                <a:lnTo>
                  <a:pt x="475907" y="142633"/>
                </a:lnTo>
                <a:lnTo>
                  <a:pt x="473849" y="162648"/>
                </a:lnTo>
                <a:lnTo>
                  <a:pt x="537806" y="162648"/>
                </a:lnTo>
                <a:lnTo>
                  <a:pt x="538695" y="152400"/>
                </a:lnTo>
                <a:lnTo>
                  <a:pt x="541362" y="143459"/>
                </a:lnTo>
                <a:lnTo>
                  <a:pt x="579374" y="118719"/>
                </a:lnTo>
                <a:lnTo>
                  <a:pt x="591070" y="118008"/>
                </a:lnTo>
                <a:lnTo>
                  <a:pt x="603338" y="118808"/>
                </a:lnTo>
                <a:lnTo>
                  <a:pt x="639559" y="145745"/>
                </a:lnTo>
                <a:lnTo>
                  <a:pt x="642759" y="165265"/>
                </a:lnTo>
                <a:lnTo>
                  <a:pt x="642759" y="179882"/>
                </a:lnTo>
                <a:lnTo>
                  <a:pt x="642759" y="229476"/>
                </a:lnTo>
                <a:lnTo>
                  <a:pt x="642759" y="278041"/>
                </a:lnTo>
                <a:lnTo>
                  <a:pt x="638987" y="284213"/>
                </a:lnTo>
                <a:lnTo>
                  <a:pt x="600392" y="311137"/>
                </a:lnTo>
                <a:lnTo>
                  <a:pt x="578269" y="314071"/>
                </a:lnTo>
                <a:lnTo>
                  <a:pt x="567220" y="313347"/>
                </a:lnTo>
                <a:lnTo>
                  <a:pt x="534873" y="289496"/>
                </a:lnTo>
                <a:lnTo>
                  <a:pt x="532066" y="273862"/>
                </a:lnTo>
                <a:lnTo>
                  <a:pt x="536676" y="254990"/>
                </a:lnTo>
                <a:lnTo>
                  <a:pt x="550506" y="241300"/>
                </a:lnTo>
                <a:lnTo>
                  <a:pt x="573544" y="232791"/>
                </a:lnTo>
                <a:lnTo>
                  <a:pt x="605815" y="229476"/>
                </a:lnTo>
                <a:lnTo>
                  <a:pt x="642759" y="229476"/>
                </a:lnTo>
                <a:lnTo>
                  <a:pt x="642759" y="179882"/>
                </a:lnTo>
                <a:lnTo>
                  <a:pt x="602818" y="179882"/>
                </a:lnTo>
                <a:lnTo>
                  <a:pt x="573938" y="181470"/>
                </a:lnTo>
                <a:lnTo>
                  <a:pt x="524979" y="194195"/>
                </a:lnTo>
                <a:lnTo>
                  <a:pt x="488696" y="219570"/>
                </a:lnTo>
                <a:lnTo>
                  <a:pt x="470154" y="257098"/>
                </a:lnTo>
                <a:lnTo>
                  <a:pt x="467842" y="280390"/>
                </a:lnTo>
                <a:lnTo>
                  <a:pt x="469620" y="298945"/>
                </a:lnTo>
                <a:lnTo>
                  <a:pt x="496303" y="345528"/>
                </a:lnTo>
                <a:lnTo>
                  <a:pt x="529259" y="365404"/>
                </a:lnTo>
                <a:lnTo>
                  <a:pt x="571220" y="372021"/>
                </a:lnTo>
                <a:lnTo>
                  <a:pt x="584809" y="371335"/>
                </a:lnTo>
                <a:lnTo>
                  <a:pt x="630669" y="356019"/>
                </a:lnTo>
                <a:lnTo>
                  <a:pt x="645629" y="346964"/>
                </a:lnTo>
                <a:lnTo>
                  <a:pt x="645883" y="349580"/>
                </a:lnTo>
                <a:lnTo>
                  <a:pt x="648436" y="356019"/>
                </a:lnTo>
                <a:lnTo>
                  <a:pt x="653465" y="366801"/>
                </a:lnTo>
                <a:lnTo>
                  <a:pt x="716635" y="366801"/>
                </a:lnTo>
                <a:lnTo>
                  <a:pt x="716635" y="353225"/>
                </a:lnTo>
                <a:close/>
              </a:path>
              <a:path w="1458595" h="372109">
                <a:moveTo>
                  <a:pt x="994244" y="280390"/>
                </a:moveTo>
                <a:lnTo>
                  <a:pt x="978674" y="232486"/>
                </a:lnTo>
                <a:lnTo>
                  <a:pt x="932408" y="202399"/>
                </a:lnTo>
                <a:lnTo>
                  <a:pt x="885240" y="188099"/>
                </a:lnTo>
                <a:lnTo>
                  <a:pt x="868121" y="183908"/>
                </a:lnTo>
                <a:lnTo>
                  <a:pt x="854468" y="179819"/>
                </a:lnTo>
                <a:lnTo>
                  <a:pt x="844296" y="175818"/>
                </a:lnTo>
                <a:lnTo>
                  <a:pt x="837603" y="171919"/>
                </a:lnTo>
                <a:lnTo>
                  <a:pt x="830986" y="166700"/>
                </a:lnTo>
                <a:lnTo>
                  <a:pt x="827684" y="160121"/>
                </a:lnTo>
                <a:lnTo>
                  <a:pt x="827684" y="144284"/>
                </a:lnTo>
                <a:lnTo>
                  <a:pt x="863600" y="119468"/>
                </a:lnTo>
                <a:lnTo>
                  <a:pt x="875982" y="118783"/>
                </a:lnTo>
                <a:lnTo>
                  <a:pt x="887818" y="119621"/>
                </a:lnTo>
                <a:lnTo>
                  <a:pt x="924115" y="147510"/>
                </a:lnTo>
                <a:lnTo>
                  <a:pt x="927404" y="167347"/>
                </a:lnTo>
                <a:lnTo>
                  <a:pt x="991374" y="167347"/>
                </a:lnTo>
                <a:lnTo>
                  <a:pt x="983640" y="124434"/>
                </a:lnTo>
                <a:lnTo>
                  <a:pt x="960437" y="91503"/>
                </a:lnTo>
                <a:lnTo>
                  <a:pt x="923912" y="70459"/>
                </a:lnTo>
                <a:lnTo>
                  <a:pt x="875982" y="63436"/>
                </a:lnTo>
                <a:lnTo>
                  <a:pt x="851992" y="65100"/>
                </a:lnTo>
                <a:lnTo>
                  <a:pt x="811263" y="78422"/>
                </a:lnTo>
                <a:lnTo>
                  <a:pt x="780935" y="104038"/>
                </a:lnTo>
                <a:lnTo>
                  <a:pt x="763460" y="153771"/>
                </a:lnTo>
                <a:lnTo>
                  <a:pt x="765352" y="172262"/>
                </a:lnTo>
                <a:lnTo>
                  <a:pt x="793737" y="213169"/>
                </a:lnTo>
                <a:lnTo>
                  <a:pt x="828725" y="230657"/>
                </a:lnTo>
                <a:lnTo>
                  <a:pt x="890282" y="247256"/>
                </a:lnTo>
                <a:lnTo>
                  <a:pt x="904074" y="251637"/>
                </a:lnTo>
                <a:lnTo>
                  <a:pt x="914234" y="256336"/>
                </a:lnTo>
                <a:lnTo>
                  <a:pt x="920750" y="261327"/>
                </a:lnTo>
                <a:lnTo>
                  <a:pt x="927100" y="268211"/>
                </a:lnTo>
                <a:lnTo>
                  <a:pt x="930287" y="275780"/>
                </a:lnTo>
                <a:lnTo>
                  <a:pt x="930287" y="284048"/>
                </a:lnTo>
                <a:lnTo>
                  <a:pt x="900709" y="314299"/>
                </a:lnTo>
                <a:lnTo>
                  <a:pt x="877290" y="316674"/>
                </a:lnTo>
                <a:lnTo>
                  <a:pt x="867143" y="316064"/>
                </a:lnTo>
                <a:lnTo>
                  <a:pt x="829716" y="300482"/>
                </a:lnTo>
                <a:lnTo>
                  <a:pt x="817626" y="263944"/>
                </a:lnTo>
                <a:lnTo>
                  <a:pt x="753795" y="263944"/>
                </a:lnTo>
                <a:lnTo>
                  <a:pt x="761822" y="306273"/>
                </a:lnTo>
                <a:lnTo>
                  <a:pt x="785914" y="341083"/>
                </a:lnTo>
                <a:lnTo>
                  <a:pt x="824814" y="364286"/>
                </a:lnTo>
                <a:lnTo>
                  <a:pt x="877290" y="372021"/>
                </a:lnTo>
                <a:lnTo>
                  <a:pt x="902093" y="370446"/>
                </a:lnTo>
                <a:lnTo>
                  <a:pt x="944321" y="357860"/>
                </a:lnTo>
                <a:lnTo>
                  <a:pt x="975956" y="333184"/>
                </a:lnTo>
                <a:lnTo>
                  <a:pt x="992212" y="299961"/>
                </a:lnTo>
                <a:lnTo>
                  <a:pt x="994244" y="280390"/>
                </a:lnTo>
                <a:close/>
              </a:path>
              <a:path w="1458595" h="372109">
                <a:moveTo>
                  <a:pt x="1287081" y="209638"/>
                </a:moveTo>
                <a:lnTo>
                  <a:pt x="1285748" y="188493"/>
                </a:lnTo>
                <a:lnTo>
                  <a:pt x="1285214" y="179997"/>
                </a:lnTo>
                <a:lnTo>
                  <a:pt x="1279639" y="152793"/>
                </a:lnTo>
                <a:lnTo>
                  <a:pt x="1257312" y="105740"/>
                </a:lnTo>
                <a:lnTo>
                  <a:pt x="1223060" y="76581"/>
                </a:lnTo>
                <a:lnTo>
                  <a:pt x="1223060" y="188099"/>
                </a:lnTo>
                <a:lnTo>
                  <a:pt x="1098588" y="184061"/>
                </a:lnTo>
                <a:lnTo>
                  <a:pt x="1111872" y="147485"/>
                </a:lnTo>
                <a:lnTo>
                  <a:pt x="1150874" y="119964"/>
                </a:lnTo>
                <a:lnTo>
                  <a:pt x="1163066" y="118783"/>
                </a:lnTo>
                <a:lnTo>
                  <a:pt x="1178140" y="120154"/>
                </a:lnTo>
                <a:lnTo>
                  <a:pt x="1214259" y="151752"/>
                </a:lnTo>
                <a:lnTo>
                  <a:pt x="1223060" y="188099"/>
                </a:lnTo>
                <a:lnTo>
                  <a:pt x="1223060" y="76581"/>
                </a:lnTo>
                <a:lnTo>
                  <a:pt x="1218933" y="74015"/>
                </a:lnTo>
                <a:lnTo>
                  <a:pt x="1193190" y="66090"/>
                </a:lnTo>
                <a:lnTo>
                  <a:pt x="1163066" y="63436"/>
                </a:lnTo>
                <a:lnTo>
                  <a:pt x="1146289" y="64579"/>
                </a:lnTo>
                <a:lnTo>
                  <a:pt x="1098981" y="81711"/>
                </a:lnTo>
                <a:lnTo>
                  <a:pt x="1060323" y="118033"/>
                </a:lnTo>
                <a:lnTo>
                  <a:pt x="1042174" y="152222"/>
                </a:lnTo>
                <a:lnTo>
                  <a:pt x="1032903" y="193471"/>
                </a:lnTo>
                <a:lnTo>
                  <a:pt x="1031748" y="216687"/>
                </a:lnTo>
                <a:lnTo>
                  <a:pt x="1031748" y="227660"/>
                </a:lnTo>
                <a:lnTo>
                  <a:pt x="1041146" y="284962"/>
                </a:lnTo>
                <a:lnTo>
                  <a:pt x="1069340" y="331304"/>
                </a:lnTo>
                <a:lnTo>
                  <a:pt x="1113142" y="361848"/>
                </a:lnTo>
                <a:lnTo>
                  <a:pt x="1169339" y="372021"/>
                </a:lnTo>
                <a:lnTo>
                  <a:pt x="1190320" y="370903"/>
                </a:lnTo>
                <a:lnTo>
                  <a:pt x="1240345" y="354139"/>
                </a:lnTo>
                <a:lnTo>
                  <a:pt x="1276172" y="321398"/>
                </a:lnTo>
                <a:lnTo>
                  <a:pt x="1286027" y="307936"/>
                </a:lnTo>
                <a:lnTo>
                  <a:pt x="1244917" y="275297"/>
                </a:lnTo>
                <a:lnTo>
                  <a:pt x="1236357" y="285775"/>
                </a:lnTo>
                <a:lnTo>
                  <a:pt x="1227937" y="294614"/>
                </a:lnTo>
                <a:lnTo>
                  <a:pt x="1193584" y="314553"/>
                </a:lnTo>
                <a:lnTo>
                  <a:pt x="1171943" y="316941"/>
                </a:lnTo>
                <a:lnTo>
                  <a:pt x="1155446" y="315391"/>
                </a:lnTo>
                <a:lnTo>
                  <a:pt x="1116990" y="292138"/>
                </a:lnTo>
                <a:lnTo>
                  <a:pt x="1097775" y="253022"/>
                </a:lnTo>
                <a:lnTo>
                  <a:pt x="1096238" y="239141"/>
                </a:lnTo>
                <a:lnTo>
                  <a:pt x="1287081" y="239141"/>
                </a:lnTo>
                <a:lnTo>
                  <a:pt x="1287081" y="209638"/>
                </a:lnTo>
                <a:close/>
              </a:path>
              <a:path w="1458595" h="372109">
                <a:moveTo>
                  <a:pt x="1457985" y="364718"/>
                </a:moveTo>
                <a:lnTo>
                  <a:pt x="1457731" y="309765"/>
                </a:lnTo>
                <a:lnTo>
                  <a:pt x="1447444" y="311988"/>
                </a:lnTo>
                <a:lnTo>
                  <a:pt x="1438935" y="313575"/>
                </a:lnTo>
                <a:lnTo>
                  <a:pt x="1432179" y="314528"/>
                </a:lnTo>
                <a:lnTo>
                  <a:pt x="1427187" y="314845"/>
                </a:lnTo>
                <a:lnTo>
                  <a:pt x="1420571" y="314845"/>
                </a:lnTo>
                <a:lnTo>
                  <a:pt x="1415046" y="313461"/>
                </a:lnTo>
                <a:lnTo>
                  <a:pt x="1406169" y="307797"/>
                </a:lnTo>
                <a:lnTo>
                  <a:pt x="1403946" y="300583"/>
                </a:lnTo>
                <a:lnTo>
                  <a:pt x="1403946" y="121399"/>
                </a:lnTo>
                <a:lnTo>
                  <a:pt x="1456690" y="121399"/>
                </a:lnTo>
                <a:lnTo>
                  <a:pt x="1456690" y="68668"/>
                </a:lnTo>
                <a:lnTo>
                  <a:pt x="1403946" y="68668"/>
                </a:lnTo>
                <a:lnTo>
                  <a:pt x="1403946" y="0"/>
                </a:lnTo>
                <a:lnTo>
                  <a:pt x="1339989" y="0"/>
                </a:lnTo>
                <a:lnTo>
                  <a:pt x="1339989" y="68668"/>
                </a:lnTo>
                <a:lnTo>
                  <a:pt x="1288300" y="68668"/>
                </a:lnTo>
                <a:lnTo>
                  <a:pt x="1288300" y="121399"/>
                </a:lnTo>
                <a:lnTo>
                  <a:pt x="1339989" y="121399"/>
                </a:lnTo>
                <a:lnTo>
                  <a:pt x="1339989" y="288747"/>
                </a:lnTo>
                <a:lnTo>
                  <a:pt x="1341335" y="310070"/>
                </a:lnTo>
                <a:lnTo>
                  <a:pt x="1361528" y="353491"/>
                </a:lnTo>
                <a:lnTo>
                  <a:pt x="1398460" y="370865"/>
                </a:lnTo>
                <a:lnTo>
                  <a:pt x="1412824" y="372021"/>
                </a:lnTo>
                <a:lnTo>
                  <a:pt x="1423924" y="371563"/>
                </a:lnTo>
                <a:lnTo>
                  <a:pt x="1435150" y="370192"/>
                </a:lnTo>
                <a:lnTo>
                  <a:pt x="1446504" y="367919"/>
                </a:lnTo>
                <a:lnTo>
                  <a:pt x="1457985" y="364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689344" y="457058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025940" y="451840"/>
            <a:ext cx="1099820" cy="406400"/>
          </a:xfrm>
          <a:custGeom>
            <a:avLst/>
            <a:gdLst/>
            <a:ahLst/>
            <a:cxnLst/>
            <a:rect l="l" t="t" r="r" b="b"/>
            <a:pathLst>
              <a:path w="1099820" h="406400">
                <a:moveTo>
                  <a:pt x="255333" y="243840"/>
                </a:moveTo>
                <a:lnTo>
                  <a:pt x="254000" y="222694"/>
                </a:lnTo>
                <a:lnTo>
                  <a:pt x="253466" y="214198"/>
                </a:lnTo>
                <a:lnTo>
                  <a:pt x="247891" y="186994"/>
                </a:lnTo>
                <a:lnTo>
                  <a:pt x="225564" y="139941"/>
                </a:lnTo>
                <a:lnTo>
                  <a:pt x="191312" y="110782"/>
                </a:lnTo>
                <a:lnTo>
                  <a:pt x="191312" y="222300"/>
                </a:lnTo>
                <a:lnTo>
                  <a:pt x="66840" y="218262"/>
                </a:lnTo>
                <a:lnTo>
                  <a:pt x="80124" y="181686"/>
                </a:lnTo>
                <a:lnTo>
                  <a:pt x="119126" y="154165"/>
                </a:lnTo>
                <a:lnTo>
                  <a:pt x="131318" y="152984"/>
                </a:lnTo>
                <a:lnTo>
                  <a:pt x="146392" y="154355"/>
                </a:lnTo>
                <a:lnTo>
                  <a:pt x="182511" y="185953"/>
                </a:lnTo>
                <a:lnTo>
                  <a:pt x="191312" y="222300"/>
                </a:lnTo>
                <a:lnTo>
                  <a:pt x="191312" y="110782"/>
                </a:lnTo>
                <a:lnTo>
                  <a:pt x="187185" y="108216"/>
                </a:lnTo>
                <a:lnTo>
                  <a:pt x="161442" y="100291"/>
                </a:lnTo>
                <a:lnTo>
                  <a:pt x="131318" y="97637"/>
                </a:lnTo>
                <a:lnTo>
                  <a:pt x="114541" y="98780"/>
                </a:lnTo>
                <a:lnTo>
                  <a:pt x="67233" y="115912"/>
                </a:lnTo>
                <a:lnTo>
                  <a:pt x="28587" y="152234"/>
                </a:lnTo>
                <a:lnTo>
                  <a:pt x="10426" y="186423"/>
                </a:lnTo>
                <a:lnTo>
                  <a:pt x="1155" y="227672"/>
                </a:lnTo>
                <a:lnTo>
                  <a:pt x="0" y="250888"/>
                </a:lnTo>
                <a:lnTo>
                  <a:pt x="0" y="261861"/>
                </a:lnTo>
                <a:lnTo>
                  <a:pt x="9398" y="319163"/>
                </a:lnTo>
                <a:lnTo>
                  <a:pt x="37592" y="365506"/>
                </a:lnTo>
                <a:lnTo>
                  <a:pt x="81394" y="396049"/>
                </a:lnTo>
                <a:lnTo>
                  <a:pt x="137591" y="406222"/>
                </a:lnTo>
                <a:lnTo>
                  <a:pt x="158572" y="405104"/>
                </a:lnTo>
                <a:lnTo>
                  <a:pt x="208597" y="388340"/>
                </a:lnTo>
                <a:lnTo>
                  <a:pt x="244424" y="355600"/>
                </a:lnTo>
                <a:lnTo>
                  <a:pt x="254279" y="342138"/>
                </a:lnTo>
                <a:lnTo>
                  <a:pt x="213169" y="309499"/>
                </a:lnTo>
                <a:lnTo>
                  <a:pt x="204622" y="319976"/>
                </a:lnTo>
                <a:lnTo>
                  <a:pt x="196202" y="328815"/>
                </a:lnTo>
                <a:lnTo>
                  <a:pt x="161836" y="348754"/>
                </a:lnTo>
                <a:lnTo>
                  <a:pt x="140195" y="351142"/>
                </a:lnTo>
                <a:lnTo>
                  <a:pt x="123698" y="349592"/>
                </a:lnTo>
                <a:lnTo>
                  <a:pt x="85242" y="326339"/>
                </a:lnTo>
                <a:lnTo>
                  <a:pt x="66027" y="287223"/>
                </a:lnTo>
                <a:lnTo>
                  <a:pt x="64490" y="273342"/>
                </a:lnTo>
                <a:lnTo>
                  <a:pt x="255333" y="273342"/>
                </a:lnTo>
                <a:lnTo>
                  <a:pt x="255333" y="243840"/>
                </a:lnTo>
                <a:close/>
              </a:path>
              <a:path w="1099820" h="406400">
                <a:moveTo>
                  <a:pt x="519442" y="314591"/>
                </a:moveTo>
                <a:lnTo>
                  <a:pt x="503872" y="266687"/>
                </a:lnTo>
                <a:lnTo>
                  <a:pt x="457606" y="236601"/>
                </a:lnTo>
                <a:lnTo>
                  <a:pt x="410451" y="222300"/>
                </a:lnTo>
                <a:lnTo>
                  <a:pt x="393319" y="218109"/>
                </a:lnTo>
                <a:lnTo>
                  <a:pt x="379679" y="214020"/>
                </a:lnTo>
                <a:lnTo>
                  <a:pt x="369506" y="210019"/>
                </a:lnTo>
                <a:lnTo>
                  <a:pt x="362800" y="206121"/>
                </a:lnTo>
                <a:lnTo>
                  <a:pt x="356184" y="200901"/>
                </a:lnTo>
                <a:lnTo>
                  <a:pt x="352882" y="194322"/>
                </a:lnTo>
                <a:lnTo>
                  <a:pt x="352882" y="178485"/>
                </a:lnTo>
                <a:lnTo>
                  <a:pt x="388797" y="153670"/>
                </a:lnTo>
                <a:lnTo>
                  <a:pt x="401180" y="152984"/>
                </a:lnTo>
                <a:lnTo>
                  <a:pt x="413016" y="153822"/>
                </a:lnTo>
                <a:lnTo>
                  <a:pt x="449313" y="181711"/>
                </a:lnTo>
                <a:lnTo>
                  <a:pt x="452615" y="201549"/>
                </a:lnTo>
                <a:lnTo>
                  <a:pt x="516572" y="201549"/>
                </a:lnTo>
                <a:lnTo>
                  <a:pt x="508838" y="158635"/>
                </a:lnTo>
                <a:lnTo>
                  <a:pt x="485635" y="125704"/>
                </a:lnTo>
                <a:lnTo>
                  <a:pt x="449122" y="104660"/>
                </a:lnTo>
                <a:lnTo>
                  <a:pt x="401180" y="97637"/>
                </a:lnTo>
                <a:lnTo>
                  <a:pt x="377190" y="99301"/>
                </a:lnTo>
                <a:lnTo>
                  <a:pt x="336473" y="112623"/>
                </a:lnTo>
                <a:lnTo>
                  <a:pt x="306133" y="138239"/>
                </a:lnTo>
                <a:lnTo>
                  <a:pt x="288658" y="187972"/>
                </a:lnTo>
                <a:lnTo>
                  <a:pt x="290550" y="206463"/>
                </a:lnTo>
                <a:lnTo>
                  <a:pt x="318947" y="247370"/>
                </a:lnTo>
                <a:lnTo>
                  <a:pt x="353923" y="264858"/>
                </a:lnTo>
                <a:lnTo>
                  <a:pt x="415480" y="281457"/>
                </a:lnTo>
                <a:lnTo>
                  <a:pt x="429272" y="285838"/>
                </a:lnTo>
                <a:lnTo>
                  <a:pt x="439432" y="290537"/>
                </a:lnTo>
                <a:lnTo>
                  <a:pt x="445947" y="295529"/>
                </a:lnTo>
                <a:lnTo>
                  <a:pt x="452310" y="302412"/>
                </a:lnTo>
                <a:lnTo>
                  <a:pt x="455485" y="309981"/>
                </a:lnTo>
                <a:lnTo>
                  <a:pt x="455485" y="318249"/>
                </a:lnTo>
                <a:lnTo>
                  <a:pt x="425919" y="348500"/>
                </a:lnTo>
                <a:lnTo>
                  <a:pt x="402488" y="350875"/>
                </a:lnTo>
                <a:lnTo>
                  <a:pt x="392341" y="350266"/>
                </a:lnTo>
                <a:lnTo>
                  <a:pt x="354926" y="334683"/>
                </a:lnTo>
                <a:lnTo>
                  <a:pt x="342836" y="298145"/>
                </a:lnTo>
                <a:lnTo>
                  <a:pt x="278993" y="298145"/>
                </a:lnTo>
                <a:lnTo>
                  <a:pt x="287032" y="340474"/>
                </a:lnTo>
                <a:lnTo>
                  <a:pt x="311111" y="375285"/>
                </a:lnTo>
                <a:lnTo>
                  <a:pt x="350012" y="398487"/>
                </a:lnTo>
                <a:lnTo>
                  <a:pt x="402488" y="406222"/>
                </a:lnTo>
                <a:lnTo>
                  <a:pt x="427291" y="404647"/>
                </a:lnTo>
                <a:lnTo>
                  <a:pt x="469519" y="392061"/>
                </a:lnTo>
                <a:lnTo>
                  <a:pt x="501167" y="367385"/>
                </a:lnTo>
                <a:lnTo>
                  <a:pt x="517410" y="334162"/>
                </a:lnTo>
                <a:lnTo>
                  <a:pt x="519442" y="314591"/>
                </a:lnTo>
                <a:close/>
              </a:path>
              <a:path w="1099820" h="406400">
                <a:moveTo>
                  <a:pt x="811098" y="215646"/>
                </a:moveTo>
                <a:lnTo>
                  <a:pt x="801116" y="166560"/>
                </a:lnTo>
                <a:lnTo>
                  <a:pt x="775855" y="129235"/>
                </a:lnTo>
                <a:lnTo>
                  <a:pt x="738098" y="105537"/>
                </a:lnTo>
                <a:lnTo>
                  <a:pt x="690359" y="97637"/>
                </a:lnTo>
                <a:lnTo>
                  <a:pt x="658723" y="100431"/>
                </a:lnTo>
                <a:lnTo>
                  <a:pt x="608469" y="122758"/>
                </a:lnTo>
                <a:lnTo>
                  <a:pt x="575449" y="165531"/>
                </a:lnTo>
                <a:lnTo>
                  <a:pt x="559003" y="217614"/>
                </a:lnTo>
                <a:lnTo>
                  <a:pt x="556945" y="246456"/>
                </a:lnTo>
                <a:lnTo>
                  <a:pt x="556945" y="257416"/>
                </a:lnTo>
                <a:lnTo>
                  <a:pt x="565175" y="313220"/>
                </a:lnTo>
                <a:lnTo>
                  <a:pt x="589851" y="361581"/>
                </a:lnTo>
                <a:lnTo>
                  <a:pt x="631418" y="395071"/>
                </a:lnTo>
                <a:lnTo>
                  <a:pt x="690359" y="406222"/>
                </a:lnTo>
                <a:lnTo>
                  <a:pt x="713460" y="404329"/>
                </a:lnTo>
                <a:lnTo>
                  <a:pt x="754976" y="389191"/>
                </a:lnTo>
                <a:lnTo>
                  <a:pt x="789000" y="359549"/>
                </a:lnTo>
                <a:lnTo>
                  <a:pt x="807859" y="319595"/>
                </a:lnTo>
                <a:lnTo>
                  <a:pt x="811098" y="296049"/>
                </a:lnTo>
                <a:lnTo>
                  <a:pt x="749617" y="296049"/>
                </a:lnTo>
                <a:lnTo>
                  <a:pt x="747636" y="309067"/>
                </a:lnTo>
                <a:lnTo>
                  <a:pt x="743775" y="320306"/>
                </a:lnTo>
                <a:lnTo>
                  <a:pt x="711923" y="347522"/>
                </a:lnTo>
                <a:lnTo>
                  <a:pt x="690359" y="350875"/>
                </a:lnTo>
                <a:lnTo>
                  <a:pt x="677608" y="350050"/>
                </a:lnTo>
                <a:lnTo>
                  <a:pt x="641540" y="330517"/>
                </a:lnTo>
                <a:lnTo>
                  <a:pt x="624433" y="291757"/>
                </a:lnTo>
                <a:lnTo>
                  <a:pt x="620915" y="257416"/>
                </a:lnTo>
                <a:lnTo>
                  <a:pt x="620915" y="246456"/>
                </a:lnTo>
                <a:lnTo>
                  <a:pt x="627303" y="201422"/>
                </a:lnTo>
                <a:lnTo>
                  <a:pt x="648716" y="166433"/>
                </a:lnTo>
                <a:lnTo>
                  <a:pt x="690359" y="152984"/>
                </a:lnTo>
                <a:lnTo>
                  <a:pt x="702589" y="153987"/>
                </a:lnTo>
                <a:lnTo>
                  <a:pt x="738784" y="177977"/>
                </a:lnTo>
                <a:lnTo>
                  <a:pt x="749617" y="215646"/>
                </a:lnTo>
                <a:lnTo>
                  <a:pt x="811098" y="215646"/>
                </a:lnTo>
                <a:close/>
              </a:path>
              <a:path w="1099820" h="406400">
                <a:moveTo>
                  <a:pt x="1000163" y="104165"/>
                </a:moveTo>
                <a:lnTo>
                  <a:pt x="993089" y="101320"/>
                </a:lnTo>
                <a:lnTo>
                  <a:pt x="985862" y="99275"/>
                </a:lnTo>
                <a:lnTo>
                  <a:pt x="978471" y="98056"/>
                </a:lnTo>
                <a:lnTo>
                  <a:pt x="970915" y="97637"/>
                </a:lnTo>
                <a:lnTo>
                  <a:pt x="949109" y="98844"/>
                </a:lnTo>
                <a:lnTo>
                  <a:pt x="931824" y="102438"/>
                </a:lnTo>
                <a:lnTo>
                  <a:pt x="919086" y="108432"/>
                </a:lnTo>
                <a:lnTo>
                  <a:pt x="910869" y="116827"/>
                </a:lnTo>
                <a:lnTo>
                  <a:pt x="910348" y="102870"/>
                </a:lnTo>
                <a:lnTo>
                  <a:pt x="847953" y="102870"/>
                </a:lnTo>
                <a:lnTo>
                  <a:pt x="847953" y="401002"/>
                </a:lnTo>
                <a:lnTo>
                  <a:pt x="911923" y="401002"/>
                </a:lnTo>
                <a:lnTo>
                  <a:pt x="911923" y="194233"/>
                </a:lnTo>
                <a:lnTo>
                  <a:pt x="920940" y="179158"/>
                </a:lnTo>
                <a:lnTo>
                  <a:pt x="933386" y="168389"/>
                </a:lnTo>
                <a:lnTo>
                  <a:pt x="949274" y="161937"/>
                </a:lnTo>
                <a:lnTo>
                  <a:pt x="968565" y="159778"/>
                </a:lnTo>
                <a:lnTo>
                  <a:pt x="975029" y="160020"/>
                </a:lnTo>
                <a:lnTo>
                  <a:pt x="982408" y="160718"/>
                </a:lnTo>
                <a:lnTo>
                  <a:pt x="990701" y="161912"/>
                </a:lnTo>
                <a:lnTo>
                  <a:pt x="999896" y="163563"/>
                </a:lnTo>
                <a:lnTo>
                  <a:pt x="1000163" y="104165"/>
                </a:lnTo>
                <a:close/>
              </a:path>
              <a:path w="1099820" h="406400">
                <a:moveTo>
                  <a:pt x="1094320" y="102870"/>
                </a:moveTo>
                <a:lnTo>
                  <a:pt x="1030097" y="102870"/>
                </a:lnTo>
                <a:lnTo>
                  <a:pt x="1030097" y="401002"/>
                </a:lnTo>
                <a:lnTo>
                  <a:pt x="1094320" y="401002"/>
                </a:lnTo>
                <a:lnTo>
                  <a:pt x="1094320" y="102870"/>
                </a:lnTo>
                <a:close/>
              </a:path>
              <a:path w="1099820" h="406400">
                <a:moveTo>
                  <a:pt x="1099273" y="35775"/>
                </a:moveTo>
                <a:lnTo>
                  <a:pt x="1078064" y="2641"/>
                </a:lnTo>
                <a:lnTo>
                  <a:pt x="1062736" y="0"/>
                </a:lnTo>
                <a:lnTo>
                  <a:pt x="1054430" y="660"/>
                </a:lnTo>
                <a:lnTo>
                  <a:pt x="1027023" y="28663"/>
                </a:lnTo>
                <a:lnTo>
                  <a:pt x="1026439" y="35775"/>
                </a:lnTo>
                <a:lnTo>
                  <a:pt x="1027023" y="42646"/>
                </a:lnTo>
                <a:lnTo>
                  <a:pt x="1054430" y="70104"/>
                </a:lnTo>
                <a:lnTo>
                  <a:pt x="1062736" y="70751"/>
                </a:lnTo>
                <a:lnTo>
                  <a:pt x="1070876" y="70104"/>
                </a:lnTo>
                <a:lnTo>
                  <a:pt x="1098677" y="42697"/>
                </a:lnTo>
                <a:lnTo>
                  <a:pt x="1099273" y="35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185526" y="451840"/>
            <a:ext cx="552450" cy="509905"/>
          </a:xfrm>
          <a:custGeom>
            <a:avLst/>
            <a:gdLst/>
            <a:ahLst/>
            <a:cxnLst/>
            <a:rect l="l" t="t" r="r" b="b"/>
            <a:pathLst>
              <a:path w="552450" h="509905">
                <a:moveTo>
                  <a:pt x="254546" y="249580"/>
                </a:moveTo>
                <a:lnTo>
                  <a:pt x="252641" y="217525"/>
                </a:lnTo>
                <a:lnTo>
                  <a:pt x="246938" y="188595"/>
                </a:lnTo>
                <a:lnTo>
                  <a:pt x="237439" y="162775"/>
                </a:lnTo>
                <a:lnTo>
                  <a:pt x="232308" y="154038"/>
                </a:lnTo>
                <a:lnTo>
                  <a:pt x="224129" y="140068"/>
                </a:lnTo>
                <a:lnTo>
                  <a:pt x="207416" y="121666"/>
                </a:lnTo>
                <a:lnTo>
                  <a:pt x="207276" y="121500"/>
                </a:lnTo>
                <a:lnTo>
                  <a:pt x="190322" y="110426"/>
                </a:lnTo>
                <a:lnTo>
                  <a:pt x="190322" y="249580"/>
                </a:lnTo>
                <a:lnTo>
                  <a:pt x="190322" y="255066"/>
                </a:lnTo>
                <a:lnTo>
                  <a:pt x="189293" y="274294"/>
                </a:lnTo>
                <a:lnTo>
                  <a:pt x="173875" y="322948"/>
                </a:lnTo>
                <a:lnTo>
                  <a:pt x="138925" y="349135"/>
                </a:lnTo>
                <a:lnTo>
                  <a:pt x="122707" y="350875"/>
                </a:lnTo>
                <a:lnTo>
                  <a:pt x="104216" y="348843"/>
                </a:lnTo>
                <a:lnTo>
                  <a:pt x="88303" y="342722"/>
                </a:lnTo>
                <a:lnTo>
                  <a:pt x="74980" y="332524"/>
                </a:lnTo>
                <a:lnTo>
                  <a:pt x="64223" y="318249"/>
                </a:lnTo>
                <a:lnTo>
                  <a:pt x="64223" y="187185"/>
                </a:lnTo>
                <a:lnTo>
                  <a:pt x="74841" y="172681"/>
                </a:lnTo>
                <a:lnTo>
                  <a:pt x="88049" y="162318"/>
                </a:lnTo>
                <a:lnTo>
                  <a:pt x="103822" y="156108"/>
                </a:lnTo>
                <a:lnTo>
                  <a:pt x="122186" y="154038"/>
                </a:lnTo>
                <a:lnTo>
                  <a:pt x="138633" y="155765"/>
                </a:lnTo>
                <a:lnTo>
                  <a:pt x="173875" y="181838"/>
                </a:lnTo>
                <a:lnTo>
                  <a:pt x="189293" y="230378"/>
                </a:lnTo>
                <a:lnTo>
                  <a:pt x="190322" y="249580"/>
                </a:lnTo>
                <a:lnTo>
                  <a:pt x="190322" y="110426"/>
                </a:lnTo>
                <a:lnTo>
                  <a:pt x="187020" y="108254"/>
                </a:lnTo>
                <a:lnTo>
                  <a:pt x="163360" y="100291"/>
                </a:lnTo>
                <a:lnTo>
                  <a:pt x="136283" y="97637"/>
                </a:lnTo>
                <a:lnTo>
                  <a:pt x="110718" y="99148"/>
                </a:lnTo>
                <a:lnTo>
                  <a:pt x="89649" y="103644"/>
                </a:lnTo>
                <a:lnTo>
                  <a:pt x="73063" y="111150"/>
                </a:lnTo>
                <a:lnTo>
                  <a:pt x="60960" y="121666"/>
                </a:lnTo>
                <a:lnTo>
                  <a:pt x="59524" y="102870"/>
                </a:lnTo>
                <a:lnTo>
                  <a:pt x="0" y="102870"/>
                </a:lnTo>
                <a:lnTo>
                  <a:pt x="0" y="509612"/>
                </a:lnTo>
                <a:lnTo>
                  <a:pt x="64223" y="509612"/>
                </a:lnTo>
                <a:lnTo>
                  <a:pt x="64223" y="385991"/>
                </a:lnTo>
                <a:lnTo>
                  <a:pt x="75730" y="394843"/>
                </a:lnTo>
                <a:lnTo>
                  <a:pt x="91706" y="401167"/>
                </a:lnTo>
                <a:lnTo>
                  <a:pt x="112141" y="404964"/>
                </a:lnTo>
                <a:lnTo>
                  <a:pt x="137058" y="406222"/>
                </a:lnTo>
                <a:lnTo>
                  <a:pt x="163690" y="403517"/>
                </a:lnTo>
                <a:lnTo>
                  <a:pt x="187058" y="395389"/>
                </a:lnTo>
                <a:lnTo>
                  <a:pt x="201002" y="385991"/>
                </a:lnTo>
                <a:lnTo>
                  <a:pt x="207162" y="381850"/>
                </a:lnTo>
                <a:lnTo>
                  <a:pt x="224002" y="362889"/>
                </a:lnTo>
                <a:lnTo>
                  <a:pt x="230962" y="350875"/>
                </a:lnTo>
                <a:lnTo>
                  <a:pt x="237363" y="339852"/>
                </a:lnTo>
                <a:lnTo>
                  <a:pt x="246900" y="314198"/>
                </a:lnTo>
                <a:lnTo>
                  <a:pt x="252628" y="285940"/>
                </a:lnTo>
                <a:lnTo>
                  <a:pt x="254546" y="255066"/>
                </a:lnTo>
                <a:lnTo>
                  <a:pt x="254546" y="249580"/>
                </a:lnTo>
                <a:close/>
              </a:path>
              <a:path w="552450" h="509905">
                <a:moveTo>
                  <a:pt x="436245" y="398919"/>
                </a:moveTo>
                <a:lnTo>
                  <a:pt x="435991" y="343966"/>
                </a:lnTo>
                <a:lnTo>
                  <a:pt x="425704" y="346189"/>
                </a:lnTo>
                <a:lnTo>
                  <a:pt x="417195" y="347776"/>
                </a:lnTo>
                <a:lnTo>
                  <a:pt x="410438" y="348729"/>
                </a:lnTo>
                <a:lnTo>
                  <a:pt x="405434" y="349046"/>
                </a:lnTo>
                <a:lnTo>
                  <a:pt x="398830" y="349046"/>
                </a:lnTo>
                <a:lnTo>
                  <a:pt x="393306" y="347662"/>
                </a:lnTo>
                <a:lnTo>
                  <a:pt x="384429" y="341998"/>
                </a:lnTo>
                <a:lnTo>
                  <a:pt x="382206" y="334784"/>
                </a:lnTo>
                <a:lnTo>
                  <a:pt x="382206" y="155600"/>
                </a:lnTo>
                <a:lnTo>
                  <a:pt x="434936" y="155600"/>
                </a:lnTo>
                <a:lnTo>
                  <a:pt x="434936" y="102870"/>
                </a:lnTo>
                <a:lnTo>
                  <a:pt x="382206" y="102870"/>
                </a:lnTo>
                <a:lnTo>
                  <a:pt x="382206" y="34201"/>
                </a:lnTo>
                <a:lnTo>
                  <a:pt x="318249" y="34201"/>
                </a:lnTo>
                <a:lnTo>
                  <a:pt x="318249" y="102870"/>
                </a:lnTo>
                <a:lnTo>
                  <a:pt x="266547" y="102870"/>
                </a:lnTo>
                <a:lnTo>
                  <a:pt x="266547" y="155600"/>
                </a:lnTo>
                <a:lnTo>
                  <a:pt x="318249" y="155600"/>
                </a:lnTo>
                <a:lnTo>
                  <a:pt x="318249" y="322948"/>
                </a:lnTo>
                <a:lnTo>
                  <a:pt x="319595" y="344271"/>
                </a:lnTo>
                <a:lnTo>
                  <a:pt x="339775" y="387692"/>
                </a:lnTo>
                <a:lnTo>
                  <a:pt x="376720" y="405066"/>
                </a:lnTo>
                <a:lnTo>
                  <a:pt x="391083" y="406222"/>
                </a:lnTo>
                <a:lnTo>
                  <a:pt x="402183" y="405765"/>
                </a:lnTo>
                <a:lnTo>
                  <a:pt x="413397" y="404393"/>
                </a:lnTo>
                <a:lnTo>
                  <a:pt x="424764" y="402120"/>
                </a:lnTo>
                <a:lnTo>
                  <a:pt x="436245" y="398919"/>
                </a:lnTo>
                <a:close/>
              </a:path>
              <a:path w="552450" h="509905">
                <a:moveTo>
                  <a:pt x="547370" y="102870"/>
                </a:moveTo>
                <a:lnTo>
                  <a:pt x="483158" y="102870"/>
                </a:lnTo>
                <a:lnTo>
                  <a:pt x="483158" y="401002"/>
                </a:lnTo>
                <a:lnTo>
                  <a:pt x="547370" y="401002"/>
                </a:lnTo>
                <a:lnTo>
                  <a:pt x="547370" y="102870"/>
                </a:lnTo>
                <a:close/>
              </a:path>
              <a:path w="552450" h="509905">
                <a:moveTo>
                  <a:pt x="552335" y="35775"/>
                </a:moveTo>
                <a:lnTo>
                  <a:pt x="531126" y="2641"/>
                </a:lnTo>
                <a:lnTo>
                  <a:pt x="515785" y="0"/>
                </a:lnTo>
                <a:lnTo>
                  <a:pt x="507492" y="660"/>
                </a:lnTo>
                <a:lnTo>
                  <a:pt x="480072" y="28663"/>
                </a:lnTo>
                <a:lnTo>
                  <a:pt x="479501" y="35775"/>
                </a:lnTo>
                <a:lnTo>
                  <a:pt x="480072" y="42646"/>
                </a:lnTo>
                <a:lnTo>
                  <a:pt x="507492" y="70104"/>
                </a:lnTo>
                <a:lnTo>
                  <a:pt x="515785" y="70751"/>
                </a:lnTo>
                <a:lnTo>
                  <a:pt x="523925" y="70104"/>
                </a:lnTo>
                <a:lnTo>
                  <a:pt x="551726" y="42697"/>
                </a:lnTo>
                <a:lnTo>
                  <a:pt x="552335" y="35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785639" y="549477"/>
            <a:ext cx="551815" cy="308610"/>
          </a:xfrm>
          <a:custGeom>
            <a:avLst/>
            <a:gdLst/>
            <a:ahLst/>
            <a:cxnLst/>
            <a:rect l="l" t="t" r="r" b="b"/>
            <a:pathLst>
              <a:path w="551814" h="308609">
                <a:moveTo>
                  <a:pt x="272821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70" y="251485"/>
                </a:lnTo>
                <a:lnTo>
                  <a:pt x="82105" y="225183"/>
                </a:lnTo>
                <a:lnTo>
                  <a:pt x="65100" y="176542"/>
                </a:lnTo>
                <a:lnTo>
                  <a:pt x="63957" y="151422"/>
                </a:lnTo>
                <a:lnTo>
                  <a:pt x="65100" y="132511"/>
                </a:lnTo>
                <a:lnTo>
                  <a:pt x="82105" y="83807"/>
                </a:lnTo>
                <a:lnTo>
                  <a:pt x="119278" y="57124"/>
                </a:lnTo>
                <a:lnTo>
                  <a:pt x="136017" y="55346"/>
                </a:lnTo>
                <a:lnTo>
                  <a:pt x="152857" y="57124"/>
                </a:lnTo>
                <a:lnTo>
                  <a:pt x="190182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76" y="24523"/>
                </a:lnTo>
                <a:lnTo>
                  <a:pt x="20561" y="66687"/>
                </a:lnTo>
                <a:lnTo>
                  <a:pt x="2286" y="120599"/>
                </a:lnTo>
                <a:lnTo>
                  <a:pt x="0" y="151422"/>
                </a:lnTo>
                <a:lnTo>
                  <a:pt x="50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31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52" y="216458"/>
                </a:lnTo>
                <a:lnTo>
                  <a:pt x="270522" y="188239"/>
                </a:lnTo>
                <a:lnTo>
                  <a:pt x="272757" y="158216"/>
                </a:lnTo>
                <a:lnTo>
                  <a:pt x="272821" y="148818"/>
                </a:lnTo>
                <a:close/>
              </a:path>
              <a:path w="551814" h="308609">
                <a:moveTo>
                  <a:pt x="551383" y="109131"/>
                </a:moveTo>
                <a:lnTo>
                  <a:pt x="544487" y="59105"/>
                </a:lnTo>
                <a:lnTo>
                  <a:pt x="524357" y="25463"/>
                </a:lnTo>
                <a:lnTo>
                  <a:pt x="474154" y="1600"/>
                </a:lnTo>
                <a:lnTo>
                  <a:pt x="452958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16" y="15201"/>
                </a:lnTo>
                <a:lnTo>
                  <a:pt x="375551" y="27025"/>
                </a:lnTo>
                <a:lnTo>
                  <a:pt x="374497" y="5232"/>
                </a:lnTo>
                <a:lnTo>
                  <a:pt x="313537" y="5232"/>
                </a:lnTo>
                <a:lnTo>
                  <a:pt x="313537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06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83" y="303364"/>
                </a:lnTo>
                <a:lnTo>
                  <a:pt x="551383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203843" y="5173643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3985" y="2324854"/>
            <a:ext cx="3099414" cy="3341687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698588" y="832624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999896" y="828065"/>
            <a:ext cx="810895" cy="355600"/>
          </a:xfrm>
          <a:custGeom>
            <a:avLst/>
            <a:gdLst/>
            <a:ahLst/>
            <a:cxnLst/>
            <a:rect l="l" t="t" r="r" b="b"/>
            <a:pathLst>
              <a:path w="810894" h="355600">
                <a:moveTo>
                  <a:pt x="255155" y="339572"/>
                </a:moveTo>
                <a:lnTo>
                  <a:pt x="186880" y="216103"/>
                </a:lnTo>
                <a:lnTo>
                  <a:pt x="179997" y="203644"/>
                </a:lnTo>
                <a:lnTo>
                  <a:pt x="191719" y="198043"/>
                </a:lnTo>
                <a:lnTo>
                  <a:pt x="202679" y="190487"/>
                </a:lnTo>
                <a:lnTo>
                  <a:pt x="230162" y="156476"/>
                </a:lnTo>
                <a:lnTo>
                  <a:pt x="240309" y="111239"/>
                </a:lnTo>
                <a:lnTo>
                  <a:pt x="238277" y="86842"/>
                </a:lnTo>
                <a:lnTo>
                  <a:pt x="232194" y="65506"/>
                </a:lnTo>
                <a:lnTo>
                  <a:pt x="226021" y="54368"/>
                </a:lnTo>
                <a:lnTo>
                  <a:pt x="222059" y="47205"/>
                </a:lnTo>
                <a:lnTo>
                  <a:pt x="207873" y="3197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39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85" y="166522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33"/>
                </a:lnTo>
                <a:lnTo>
                  <a:pt x="182740" y="111239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73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103"/>
                </a:lnTo>
                <a:lnTo>
                  <a:pt x="124955" y="216103"/>
                </a:lnTo>
                <a:lnTo>
                  <a:pt x="197129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894" h="355600">
                <a:moveTo>
                  <a:pt x="559943" y="164465"/>
                </a:moveTo>
                <a:lnTo>
                  <a:pt x="557250" y="128473"/>
                </a:lnTo>
                <a:lnTo>
                  <a:pt x="549833" y="96456"/>
                </a:lnTo>
                <a:lnTo>
                  <a:pt x="537718" y="68402"/>
                </a:lnTo>
                <a:lnTo>
                  <a:pt x="525678" y="51168"/>
                </a:lnTo>
                <a:lnTo>
                  <a:pt x="520890" y="44310"/>
                </a:lnTo>
                <a:lnTo>
                  <a:pt x="502615" y="27216"/>
                </a:lnTo>
                <a:lnTo>
                  <a:pt x="502615" y="188226"/>
                </a:lnTo>
                <a:lnTo>
                  <a:pt x="501256" y="215201"/>
                </a:lnTo>
                <a:lnTo>
                  <a:pt x="490423" y="258660"/>
                </a:lnTo>
                <a:lnTo>
                  <a:pt x="454748" y="297167"/>
                </a:lnTo>
                <a:lnTo>
                  <a:pt x="419684" y="304507"/>
                </a:lnTo>
                <a:lnTo>
                  <a:pt x="401802" y="302666"/>
                </a:lnTo>
                <a:lnTo>
                  <a:pt x="359041" y="275145"/>
                </a:lnTo>
                <a:lnTo>
                  <a:pt x="341845" y="238734"/>
                </a:lnTo>
                <a:lnTo>
                  <a:pt x="336080" y="188226"/>
                </a:lnTo>
                <a:lnTo>
                  <a:pt x="336207" y="164465"/>
                </a:lnTo>
                <a:lnTo>
                  <a:pt x="341757" y="116700"/>
                </a:lnTo>
                <a:lnTo>
                  <a:pt x="358813" y="80518"/>
                </a:lnTo>
                <a:lnTo>
                  <a:pt x="401358" y="52997"/>
                </a:lnTo>
                <a:lnTo>
                  <a:pt x="419227" y="51168"/>
                </a:lnTo>
                <a:lnTo>
                  <a:pt x="437794" y="52997"/>
                </a:lnTo>
                <a:lnTo>
                  <a:pt x="480568" y="80403"/>
                </a:lnTo>
                <a:lnTo>
                  <a:pt x="497103" y="116611"/>
                </a:lnTo>
                <a:lnTo>
                  <a:pt x="502488" y="164465"/>
                </a:lnTo>
                <a:lnTo>
                  <a:pt x="502615" y="188226"/>
                </a:lnTo>
                <a:lnTo>
                  <a:pt x="502615" y="27216"/>
                </a:lnTo>
                <a:lnTo>
                  <a:pt x="500176" y="24930"/>
                </a:lnTo>
                <a:lnTo>
                  <a:pt x="476338" y="11074"/>
                </a:lnTo>
                <a:lnTo>
                  <a:pt x="449351" y="2768"/>
                </a:lnTo>
                <a:lnTo>
                  <a:pt x="419227" y="0"/>
                </a:lnTo>
                <a:lnTo>
                  <a:pt x="389547" y="2806"/>
                </a:lnTo>
                <a:lnTo>
                  <a:pt x="338836" y="25311"/>
                </a:lnTo>
                <a:lnTo>
                  <a:pt x="300710" y="69507"/>
                </a:lnTo>
                <a:lnTo>
                  <a:pt x="281190" y="130619"/>
                </a:lnTo>
                <a:lnTo>
                  <a:pt x="278739" y="188226"/>
                </a:lnTo>
                <a:lnTo>
                  <a:pt x="281190" y="224917"/>
                </a:lnTo>
                <a:lnTo>
                  <a:pt x="300850" y="286181"/>
                </a:lnTo>
                <a:lnTo>
                  <a:pt x="339166" y="330263"/>
                </a:lnTo>
                <a:lnTo>
                  <a:pt x="389966" y="352640"/>
                </a:lnTo>
                <a:lnTo>
                  <a:pt x="419684" y="355447"/>
                </a:lnTo>
                <a:lnTo>
                  <a:pt x="450049" y="352640"/>
                </a:lnTo>
                <a:lnTo>
                  <a:pt x="501116" y="330200"/>
                </a:lnTo>
                <a:lnTo>
                  <a:pt x="538492" y="286080"/>
                </a:lnTo>
                <a:lnTo>
                  <a:pt x="557555" y="224967"/>
                </a:lnTo>
                <a:lnTo>
                  <a:pt x="559943" y="188226"/>
                </a:lnTo>
                <a:lnTo>
                  <a:pt x="559943" y="164465"/>
                </a:lnTo>
                <a:close/>
              </a:path>
              <a:path w="810894" h="355600">
                <a:moveTo>
                  <a:pt x="810895" y="4572"/>
                </a:moveTo>
                <a:lnTo>
                  <a:pt x="753325" y="4572"/>
                </a:lnTo>
                <a:lnTo>
                  <a:pt x="753325" y="246938"/>
                </a:lnTo>
                <a:lnTo>
                  <a:pt x="752360" y="260743"/>
                </a:lnTo>
                <a:lnTo>
                  <a:pt x="729703" y="297586"/>
                </a:lnTo>
                <a:lnTo>
                  <a:pt x="699185" y="305866"/>
                </a:lnTo>
                <a:lnTo>
                  <a:pt x="687565" y="305066"/>
                </a:lnTo>
                <a:lnTo>
                  <a:pt x="653402" y="285280"/>
                </a:lnTo>
                <a:lnTo>
                  <a:pt x="645045" y="245110"/>
                </a:lnTo>
                <a:lnTo>
                  <a:pt x="587248" y="245110"/>
                </a:lnTo>
                <a:lnTo>
                  <a:pt x="595185" y="295960"/>
                </a:lnTo>
                <a:lnTo>
                  <a:pt x="619010" y="329971"/>
                </a:lnTo>
                <a:lnTo>
                  <a:pt x="654989" y="349072"/>
                </a:lnTo>
                <a:lnTo>
                  <a:pt x="699185" y="355447"/>
                </a:lnTo>
                <a:lnTo>
                  <a:pt x="722299" y="353695"/>
                </a:lnTo>
                <a:lnTo>
                  <a:pt x="762279" y="339699"/>
                </a:lnTo>
                <a:lnTo>
                  <a:pt x="793026" y="311886"/>
                </a:lnTo>
                <a:lnTo>
                  <a:pt x="808901" y="271627"/>
                </a:lnTo>
                <a:lnTo>
                  <a:pt x="810895" y="246938"/>
                </a:lnTo>
                <a:lnTo>
                  <a:pt x="81089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870405" y="828065"/>
            <a:ext cx="806450" cy="355600"/>
          </a:xfrm>
          <a:custGeom>
            <a:avLst/>
            <a:gdLst/>
            <a:ahLst/>
            <a:cxnLst/>
            <a:rect l="l" t="t" r="r" b="b"/>
            <a:pathLst>
              <a:path w="806450" h="355600">
                <a:moveTo>
                  <a:pt x="225005" y="301269"/>
                </a:moveTo>
                <a:lnTo>
                  <a:pt x="57785" y="301269"/>
                </a:lnTo>
                <a:lnTo>
                  <a:pt x="57785" y="197129"/>
                </a:lnTo>
                <a:lnTo>
                  <a:pt x="201701" y="197129"/>
                </a:lnTo>
                <a:lnTo>
                  <a:pt x="201701" y="147599"/>
                </a:lnTo>
                <a:lnTo>
                  <a:pt x="57785" y="147599"/>
                </a:lnTo>
                <a:lnTo>
                  <a:pt x="57785" y="54889"/>
                </a:lnTo>
                <a:lnTo>
                  <a:pt x="222719" y="54889"/>
                </a:lnTo>
                <a:lnTo>
                  <a:pt x="222719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05" y="350799"/>
                </a:lnTo>
                <a:lnTo>
                  <a:pt x="225005" y="301269"/>
                </a:lnTo>
                <a:close/>
              </a:path>
              <a:path w="806450" h="355600">
                <a:moveTo>
                  <a:pt x="527050" y="231406"/>
                </a:moveTo>
                <a:lnTo>
                  <a:pt x="469709" y="231406"/>
                </a:lnTo>
                <a:lnTo>
                  <a:pt x="465988" y="249555"/>
                </a:lnTo>
                <a:lnTo>
                  <a:pt x="461086" y="265074"/>
                </a:lnTo>
                <a:lnTo>
                  <a:pt x="438556" y="295910"/>
                </a:lnTo>
                <a:lnTo>
                  <a:pt x="393293" y="305866"/>
                </a:lnTo>
                <a:lnTo>
                  <a:pt x="374408" y="303860"/>
                </a:lnTo>
                <a:lnTo>
                  <a:pt x="333565" y="273773"/>
                </a:lnTo>
                <a:lnTo>
                  <a:pt x="319087" y="237832"/>
                </a:lnTo>
                <a:lnTo>
                  <a:pt x="314261" y="194398"/>
                </a:lnTo>
                <a:lnTo>
                  <a:pt x="314261" y="160820"/>
                </a:lnTo>
                <a:lnTo>
                  <a:pt x="319544" y="115189"/>
                </a:lnTo>
                <a:lnTo>
                  <a:pt x="335394" y="79946"/>
                </a:lnTo>
                <a:lnTo>
                  <a:pt x="378117" y="51676"/>
                </a:lnTo>
                <a:lnTo>
                  <a:pt x="397179" y="49796"/>
                </a:lnTo>
                <a:lnTo>
                  <a:pt x="413651" y="50939"/>
                </a:lnTo>
                <a:lnTo>
                  <a:pt x="448233" y="68072"/>
                </a:lnTo>
                <a:lnTo>
                  <a:pt x="466166" y="106921"/>
                </a:lnTo>
                <a:lnTo>
                  <a:pt x="469595" y="124955"/>
                </a:lnTo>
                <a:lnTo>
                  <a:pt x="526935" y="124955"/>
                </a:lnTo>
                <a:lnTo>
                  <a:pt x="514400" y="72440"/>
                </a:lnTo>
                <a:lnTo>
                  <a:pt x="488670" y="33007"/>
                </a:lnTo>
                <a:lnTo>
                  <a:pt x="449694" y="8255"/>
                </a:lnTo>
                <a:lnTo>
                  <a:pt x="397179" y="0"/>
                </a:lnTo>
                <a:lnTo>
                  <a:pt x="366433" y="2768"/>
                </a:lnTo>
                <a:lnTo>
                  <a:pt x="315099" y="24993"/>
                </a:lnTo>
                <a:lnTo>
                  <a:pt x="277964" y="68389"/>
                </a:lnTo>
                <a:lnTo>
                  <a:pt x="259054" y="126809"/>
                </a:lnTo>
                <a:lnTo>
                  <a:pt x="256692" y="161277"/>
                </a:lnTo>
                <a:lnTo>
                  <a:pt x="256692" y="196913"/>
                </a:lnTo>
                <a:lnTo>
                  <a:pt x="266547" y="261264"/>
                </a:lnTo>
                <a:lnTo>
                  <a:pt x="294728" y="311810"/>
                </a:lnTo>
                <a:lnTo>
                  <a:pt x="338048" y="344538"/>
                </a:lnTo>
                <a:lnTo>
                  <a:pt x="393293" y="355447"/>
                </a:lnTo>
                <a:lnTo>
                  <a:pt x="422757" y="353364"/>
                </a:lnTo>
                <a:lnTo>
                  <a:pt x="470331" y="336677"/>
                </a:lnTo>
                <a:lnTo>
                  <a:pt x="503021" y="303872"/>
                </a:lnTo>
                <a:lnTo>
                  <a:pt x="522325" y="258533"/>
                </a:lnTo>
                <a:lnTo>
                  <a:pt x="527050" y="231406"/>
                </a:lnTo>
                <a:close/>
              </a:path>
              <a:path w="806450" h="355600">
                <a:moveTo>
                  <a:pt x="806094" y="4089"/>
                </a:moveTo>
                <a:lnTo>
                  <a:pt x="535393" y="4089"/>
                </a:lnTo>
                <a:lnTo>
                  <a:pt x="535393" y="54889"/>
                </a:lnTo>
                <a:lnTo>
                  <a:pt x="642073" y="54889"/>
                </a:lnTo>
                <a:lnTo>
                  <a:pt x="642073" y="350799"/>
                </a:lnTo>
                <a:lnTo>
                  <a:pt x="699185" y="350799"/>
                </a:lnTo>
                <a:lnTo>
                  <a:pt x="699185" y="54889"/>
                </a:lnTo>
                <a:lnTo>
                  <a:pt x="806094" y="54889"/>
                </a:lnTo>
                <a:lnTo>
                  <a:pt x="806094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2990215" y="828065"/>
            <a:ext cx="1533525" cy="355600"/>
          </a:xfrm>
          <a:custGeom>
            <a:avLst/>
            <a:gdLst/>
            <a:ahLst/>
            <a:cxnLst/>
            <a:rect l="l" t="t" r="r" b="b"/>
            <a:pathLst>
              <a:path w="1533525" h="355600">
                <a:moveTo>
                  <a:pt x="281203" y="164465"/>
                </a:moveTo>
                <a:lnTo>
                  <a:pt x="278498" y="128473"/>
                </a:lnTo>
                <a:lnTo>
                  <a:pt x="271094" y="96456"/>
                </a:lnTo>
                <a:lnTo>
                  <a:pt x="258965" y="68402"/>
                </a:lnTo>
                <a:lnTo>
                  <a:pt x="246926" y="51168"/>
                </a:lnTo>
                <a:lnTo>
                  <a:pt x="242138" y="44310"/>
                </a:lnTo>
                <a:lnTo>
                  <a:pt x="223862" y="27203"/>
                </a:lnTo>
                <a:lnTo>
                  <a:pt x="223862" y="188226"/>
                </a:lnTo>
                <a:lnTo>
                  <a:pt x="222504" y="215201"/>
                </a:lnTo>
                <a:lnTo>
                  <a:pt x="211670" y="258660"/>
                </a:lnTo>
                <a:lnTo>
                  <a:pt x="176009" y="297167"/>
                </a:lnTo>
                <a:lnTo>
                  <a:pt x="140944" y="304507"/>
                </a:lnTo>
                <a:lnTo>
                  <a:pt x="123063" y="302666"/>
                </a:lnTo>
                <a:lnTo>
                  <a:pt x="80289" y="275145"/>
                </a:lnTo>
                <a:lnTo>
                  <a:pt x="63093" y="238734"/>
                </a:lnTo>
                <a:lnTo>
                  <a:pt x="57327" y="188226"/>
                </a:lnTo>
                <a:lnTo>
                  <a:pt x="57454" y="164465"/>
                </a:lnTo>
                <a:lnTo>
                  <a:pt x="63017" y="116700"/>
                </a:lnTo>
                <a:lnTo>
                  <a:pt x="80060" y="80518"/>
                </a:lnTo>
                <a:lnTo>
                  <a:pt x="122618" y="52997"/>
                </a:lnTo>
                <a:lnTo>
                  <a:pt x="140487" y="51168"/>
                </a:lnTo>
                <a:lnTo>
                  <a:pt x="159054" y="52997"/>
                </a:lnTo>
                <a:lnTo>
                  <a:pt x="201815" y="80403"/>
                </a:lnTo>
                <a:lnTo>
                  <a:pt x="218351" y="116611"/>
                </a:lnTo>
                <a:lnTo>
                  <a:pt x="223748" y="164465"/>
                </a:lnTo>
                <a:lnTo>
                  <a:pt x="223862" y="188226"/>
                </a:lnTo>
                <a:lnTo>
                  <a:pt x="223862" y="27203"/>
                </a:lnTo>
                <a:lnTo>
                  <a:pt x="221437" y="24930"/>
                </a:lnTo>
                <a:lnTo>
                  <a:pt x="197586" y="11074"/>
                </a:lnTo>
                <a:lnTo>
                  <a:pt x="170611" y="2768"/>
                </a:lnTo>
                <a:lnTo>
                  <a:pt x="140487" y="0"/>
                </a:lnTo>
                <a:lnTo>
                  <a:pt x="110794" y="2806"/>
                </a:lnTo>
                <a:lnTo>
                  <a:pt x="60083" y="25311"/>
                </a:lnTo>
                <a:lnTo>
                  <a:pt x="21971" y="69507"/>
                </a:lnTo>
                <a:lnTo>
                  <a:pt x="2438" y="130619"/>
                </a:lnTo>
                <a:lnTo>
                  <a:pt x="0" y="188226"/>
                </a:lnTo>
                <a:lnTo>
                  <a:pt x="2451" y="224917"/>
                </a:lnTo>
                <a:lnTo>
                  <a:pt x="22098" y="286181"/>
                </a:lnTo>
                <a:lnTo>
                  <a:pt x="60413" y="330263"/>
                </a:lnTo>
                <a:lnTo>
                  <a:pt x="111226" y="352640"/>
                </a:lnTo>
                <a:lnTo>
                  <a:pt x="140944" y="355447"/>
                </a:lnTo>
                <a:lnTo>
                  <a:pt x="171310" y="352640"/>
                </a:lnTo>
                <a:lnTo>
                  <a:pt x="222364" y="330200"/>
                </a:lnTo>
                <a:lnTo>
                  <a:pt x="259740" y="286080"/>
                </a:lnTo>
                <a:lnTo>
                  <a:pt x="278803" y="224967"/>
                </a:lnTo>
                <a:lnTo>
                  <a:pt x="281203" y="188226"/>
                </a:lnTo>
                <a:lnTo>
                  <a:pt x="281203" y="164465"/>
                </a:lnTo>
                <a:close/>
              </a:path>
              <a:path w="1533525" h="355600">
                <a:moveTo>
                  <a:pt x="597001" y="4572"/>
                </a:moveTo>
                <a:lnTo>
                  <a:pt x="534517" y="4572"/>
                </a:lnTo>
                <a:lnTo>
                  <a:pt x="444169" y="264528"/>
                </a:lnTo>
                <a:lnTo>
                  <a:pt x="354736" y="4572"/>
                </a:lnTo>
                <a:lnTo>
                  <a:pt x="292265" y="4572"/>
                </a:lnTo>
                <a:lnTo>
                  <a:pt x="420192" y="350875"/>
                </a:lnTo>
                <a:lnTo>
                  <a:pt x="468845" y="350875"/>
                </a:lnTo>
                <a:lnTo>
                  <a:pt x="597001" y="4572"/>
                </a:lnTo>
                <a:close/>
              </a:path>
              <a:path w="1533525" h="355600">
                <a:moveTo>
                  <a:pt x="850747" y="301269"/>
                </a:moveTo>
                <a:lnTo>
                  <a:pt x="683539" y="301269"/>
                </a:lnTo>
                <a:lnTo>
                  <a:pt x="683539" y="197129"/>
                </a:lnTo>
                <a:lnTo>
                  <a:pt x="827443" y="197129"/>
                </a:lnTo>
                <a:lnTo>
                  <a:pt x="827443" y="147599"/>
                </a:lnTo>
                <a:lnTo>
                  <a:pt x="683539" y="147599"/>
                </a:lnTo>
                <a:lnTo>
                  <a:pt x="683539" y="54889"/>
                </a:lnTo>
                <a:lnTo>
                  <a:pt x="848461" y="54889"/>
                </a:lnTo>
                <a:lnTo>
                  <a:pt x="848461" y="4089"/>
                </a:lnTo>
                <a:lnTo>
                  <a:pt x="625741" y="4089"/>
                </a:lnTo>
                <a:lnTo>
                  <a:pt x="625741" y="54889"/>
                </a:lnTo>
                <a:lnTo>
                  <a:pt x="625741" y="147599"/>
                </a:lnTo>
                <a:lnTo>
                  <a:pt x="625741" y="197129"/>
                </a:lnTo>
                <a:lnTo>
                  <a:pt x="625741" y="301269"/>
                </a:lnTo>
                <a:lnTo>
                  <a:pt x="625741" y="350799"/>
                </a:lnTo>
                <a:lnTo>
                  <a:pt x="850747" y="350799"/>
                </a:lnTo>
                <a:lnTo>
                  <a:pt x="850747" y="301269"/>
                </a:lnTo>
                <a:close/>
              </a:path>
              <a:path w="1533525" h="355600">
                <a:moveTo>
                  <a:pt x="1146009" y="339572"/>
                </a:moveTo>
                <a:lnTo>
                  <a:pt x="1077734" y="216103"/>
                </a:lnTo>
                <a:lnTo>
                  <a:pt x="1070851" y="203644"/>
                </a:lnTo>
                <a:lnTo>
                  <a:pt x="1082573" y="198043"/>
                </a:lnTo>
                <a:lnTo>
                  <a:pt x="1093520" y="190487"/>
                </a:lnTo>
                <a:lnTo>
                  <a:pt x="1121003" y="156476"/>
                </a:lnTo>
                <a:lnTo>
                  <a:pt x="1131163" y="111239"/>
                </a:lnTo>
                <a:lnTo>
                  <a:pt x="1129131" y="86842"/>
                </a:lnTo>
                <a:lnTo>
                  <a:pt x="1123048" y="65506"/>
                </a:lnTo>
                <a:lnTo>
                  <a:pt x="1116876" y="54368"/>
                </a:lnTo>
                <a:lnTo>
                  <a:pt x="1112913" y="47205"/>
                </a:lnTo>
                <a:lnTo>
                  <a:pt x="1098727" y="31978"/>
                </a:lnTo>
                <a:lnTo>
                  <a:pt x="1080871" y="19989"/>
                </a:lnTo>
                <a:lnTo>
                  <a:pt x="1073594" y="17043"/>
                </a:lnTo>
                <a:lnTo>
                  <a:pt x="1073594" y="111239"/>
                </a:lnTo>
                <a:lnTo>
                  <a:pt x="1072591" y="122301"/>
                </a:lnTo>
                <a:lnTo>
                  <a:pt x="1048626" y="157467"/>
                </a:lnTo>
                <a:lnTo>
                  <a:pt x="1009180" y="166522"/>
                </a:lnTo>
                <a:lnTo>
                  <a:pt x="948639" y="166522"/>
                </a:lnTo>
                <a:lnTo>
                  <a:pt x="948639" y="54368"/>
                </a:lnTo>
                <a:lnTo>
                  <a:pt x="1007808" y="54368"/>
                </a:lnTo>
                <a:lnTo>
                  <a:pt x="1049439" y="63106"/>
                </a:lnTo>
                <a:lnTo>
                  <a:pt x="1072642" y="98933"/>
                </a:lnTo>
                <a:lnTo>
                  <a:pt x="1073594" y="111239"/>
                </a:lnTo>
                <a:lnTo>
                  <a:pt x="1073594" y="17043"/>
                </a:lnTo>
                <a:lnTo>
                  <a:pt x="1059776" y="11417"/>
                </a:lnTo>
                <a:lnTo>
                  <a:pt x="1035418" y="6273"/>
                </a:lnTo>
                <a:lnTo>
                  <a:pt x="1007808" y="4572"/>
                </a:lnTo>
                <a:lnTo>
                  <a:pt x="890841" y="4572"/>
                </a:lnTo>
                <a:lnTo>
                  <a:pt x="890841" y="350875"/>
                </a:lnTo>
                <a:lnTo>
                  <a:pt x="948639" y="350875"/>
                </a:lnTo>
                <a:lnTo>
                  <a:pt x="948639" y="216103"/>
                </a:lnTo>
                <a:lnTo>
                  <a:pt x="1015796" y="216103"/>
                </a:lnTo>
                <a:lnTo>
                  <a:pt x="1087983" y="350875"/>
                </a:lnTo>
                <a:lnTo>
                  <a:pt x="1146009" y="350875"/>
                </a:lnTo>
                <a:lnTo>
                  <a:pt x="1146009" y="339572"/>
                </a:lnTo>
                <a:close/>
              </a:path>
              <a:path w="1533525" h="355600">
                <a:moveTo>
                  <a:pt x="1443659" y="4572"/>
                </a:moveTo>
                <a:lnTo>
                  <a:pt x="1381188" y="4572"/>
                </a:lnTo>
                <a:lnTo>
                  <a:pt x="1290840" y="264528"/>
                </a:lnTo>
                <a:lnTo>
                  <a:pt x="1201407" y="4572"/>
                </a:lnTo>
                <a:lnTo>
                  <a:pt x="1138936" y="4572"/>
                </a:lnTo>
                <a:lnTo>
                  <a:pt x="1266850" y="350875"/>
                </a:lnTo>
                <a:lnTo>
                  <a:pt x="1315516" y="350875"/>
                </a:lnTo>
                <a:lnTo>
                  <a:pt x="1443659" y="4572"/>
                </a:lnTo>
                <a:close/>
              </a:path>
              <a:path w="1533525" h="355600">
                <a:moveTo>
                  <a:pt x="1533398" y="4572"/>
                </a:moveTo>
                <a:lnTo>
                  <a:pt x="1475600" y="4572"/>
                </a:lnTo>
                <a:lnTo>
                  <a:pt x="1475600" y="350875"/>
                </a:lnTo>
                <a:lnTo>
                  <a:pt x="1533398" y="350875"/>
                </a:lnTo>
                <a:lnTo>
                  <a:pt x="153339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4582922" y="832154"/>
            <a:ext cx="647065" cy="347345"/>
          </a:xfrm>
          <a:custGeom>
            <a:avLst/>
            <a:gdLst/>
            <a:ahLst/>
            <a:cxnLst/>
            <a:rect l="l" t="t" r="r" b="b"/>
            <a:pathLst>
              <a:path w="647064" h="347344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01" y="193040"/>
                </a:lnTo>
                <a:lnTo>
                  <a:pt x="201701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647064" h="347344">
                <a:moveTo>
                  <a:pt x="647052" y="482"/>
                </a:moveTo>
                <a:lnTo>
                  <a:pt x="588797" y="482"/>
                </a:lnTo>
                <a:lnTo>
                  <a:pt x="536143" y="233362"/>
                </a:lnTo>
                <a:lnTo>
                  <a:pt x="534543" y="243878"/>
                </a:lnTo>
                <a:lnTo>
                  <a:pt x="533057" y="237705"/>
                </a:lnTo>
                <a:lnTo>
                  <a:pt x="494639" y="98704"/>
                </a:lnTo>
                <a:lnTo>
                  <a:pt x="467499" y="482"/>
                </a:lnTo>
                <a:lnTo>
                  <a:pt x="420331" y="482"/>
                </a:lnTo>
                <a:lnTo>
                  <a:pt x="352818" y="237705"/>
                </a:lnTo>
                <a:lnTo>
                  <a:pt x="351790" y="242392"/>
                </a:lnTo>
                <a:lnTo>
                  <a:pt x="350431" y="233591"/>
                </a:lnTo>
                <a:lnTo>
                  <a:pt x="296633" y="482"/>
                </a:lnTo>
                <a:lnTo>
                  <a:pt x="238607" y="482"/>
                </a:lnTo>
                <a:lnTo>
                  <a:pt x="322554" y="346786"/>
                </a:lnTo>
                <a:lnTo>
                  <a:pt x="373037" y="346786"/>
                </a:lnTo>
                <a:lnTo>
                  <a:pt x="403631" y="242392"/>
                </a:lnTo>
                <a:lnTo>
                  <a:pt x="444195" y="103974"/>
                </a:lnTo>
                <a:lnTo>
                  <a:pt x="512838" y="346786"/>
                </a:lnTo>
                <a:lnTo>
                  <a:pt x="563333" y="346786"/>
                </a:lnTo>
                <a:lnTo>
                  <a:pt x="588200" y="243878"/>
                </a:lnTo>
                <a:lnTo>
                  <a:pt x="647052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bg 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728" y="1395818"/>
            <a:ext cx="8166100" cy="172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384554"/>
            <a:ext cx="9624060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5598414"/>
            <a:ext cx="3421888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5598414"/>
            <a:ext cx="245948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86376" y="5671179"/>
            <a:ext cx="226059" cy="16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4" Type="http://schemas.openxmlformats.org/officeDocument/2006/relationships/image" Target="../media/image5.png" /><Relationship Id="rId9" Type="http://schemas.openxmlformats.org/officeDocument/2006/relationships/image" Target="../media/image1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 /><Relationship Id="rId13" Type="http://schemas.openxmlformats.org/officeDocument/2006/relationships/image" Target="../media/image45.png" /><Relationship Id="rId3" Type="http://schemas.openxmlformats.org/officeDocument/2006/relationships/image" Target="../media/image36.png" /><Relationship Id="rId7" Type="http://schemas.openxmlformats.org/officeDocument/2006/relationships/image" Target="../media/image40.png" /><Relationship Id="rId12" Type="http://schemas.openxmlformats.org/officeDocument/2006/relationships/image" Target="../media/image44.png" /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39.png" /><Relationship Id="rId11" Type="http://schemas.openxmlformats.org/officeDocument/2006/relationships/image" Target="../media/image43.png" /><Relationship Id="rId5" Type="http://schemas.openxmlformats.org/officeDocument/2006/relationships/image" Target="../media/image38.png" /><Relationship Id="rId10" Type="http://schemas.openxmlformats.org/officeDocument/2006/relationships/image" Target="../media/image42.png" /><Relationship Id="rId4" Type="http://schemas.openxmlformats.org/officeDocument/2006/relationships/image" Target="../media/image37.png" /><Relationship Id="rId9" Type="http://schemas.openxmlformats.org/officeDocument/2006/relationships/image" Target="../media/image24.png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 /><Relationship Id="rId13" Type="http://schemas.openxmlformats.org/officeDocument/2006/relationships/image" Target="../media/image55.png" /><Relationship Id="rId3" Type="http://schemas.openxmlformats.org/officeDocument/2006/relationships/image" Target="../media/image47.png" /><Relationship Id="rId7" Type="http://schemas.openxmlformats.org/officeDocument/2006/relationships/image" Target="../media/image50.png" /><Relationship Id="rId12" Type="http://schemas.openxmlformats.org/officeDocument/2006/relationships/image" Target="../media/image54.png" /><Relationship Id="rId2" Type="http://schemas.openxmlformats.org/officeDocument/2006/relationships/image" Target="../media/image46.png" /><Relationship Id="rId16" Type="http://schemas.openxmlformats.org/officeDocument/2006/relationships/image" Target="../media/image58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49.png" /><Relationship Id="rId11" Type="http://schemas.openxmlformats.org/officeDocument/2006/relationships/image" Target="../media/image24.png" /><Relationship Id="rId5" Type="http://schemas.openxmlformats.org/officeDocument/2006/relationships/image" Target="../media/image41.png" /><Relationship Id="rId15" Type="http://schemas.openxmlformats.org/officeDocument/2006/relationships/image" Target="../media/image57.png" /><Relationship Id="rId10" Type="http://schemas.openxmlformats.org/officeDocument/2006/relationships/image" Target="../media/image53.png" /><Relationship Id="rId4" Type="http://schemas.openxmlformats.org/officeDocument/2006/relationships/image" Target="../media/image48.png" /><Relationship Id="rId9" Type="http://schemas.openxmlformats.org/officeDocument/2006/relationships/image" Target="../media/image52.png" /><Relationship Id="rId14" Type="http://schemas.openxmlformats.org/officeDocument/2006/relationships/image" Target="../media/image56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5.jpg" /><Relationship Id="rId5" Type="http://schemas.openxmlformats.org/officeDocument/2006/relationships/image" Target="../media/image11.png" /><Relationship Id="rId4" Type="http://schemas.openxmlformats.org/officeDocument/2006/relationships/image" Target="../media/image14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8.jp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 /><Relationship Id="rId13" Type="http://schemas.openxmlformats.org/officeDocument/2006/relationships/image" Target="../media/image28.png" /><Relationship Id="rId18" Type="http://schemas.openxmlformats.org/officeDocument/2006/relationships/image" Target="../media/image33.png" /><Relationship Id="rId3" Type="http://schemas.openxmlformats.org/officeDocument/2006/relationships/image" Target="../media/image13.png" /><Relationship Id="rId7" Type="http://schemas.openxmlformats.org/officeDocument/2006/relationships/image" Target="../media/image22.png" /><Relationship Id="rId12" Type="http://schemas.openxmlformats.org/officeDocument/2006/relationships/image" Target="../media/image27.png" /><Relationship Id="rId17" Type="http://schemas.openxmlformats.org/officeDocument/2006/relationships/image" Target="../media/image32.png" /><Relationship Id="rId2" Type="http://schemas.openxmlformats.org/officeDocument/2006/relationships/image" Target="../media/image12.png" /><Relationship Id="rId16" Type="http://schemas.openxmlformats.org/officeDocument/2006/relationships/image" Target="../media/image31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21.png" /><Relationship Id="rId11" Type="http://schemas.openxmlformats.org/officeDocument/2006/relationships/image" Target="../media/image26.png" /><Relationship Id="rId5" Type="http://schemas.openxmlformats.org/officeDocument/2006/relationships/image" Target="../media/image20.png" /><Relationship Id="rId15" Type="http://schemas.openxmlformats.org/officeDocument/2006/relationships/image" Target="../media/image30.png" /><Relationship Id="rId10" Type="http://schemas.openxmlformats.org/officeDocument/2006/relationships/image" Target="../media/image25.png" /><Relationship Id="rId19" Type="http://schemas.openxmlformats.org/officeDocument/2006/relationships/image" Target="../media/image34.png" /><Relationship Id="rId4" Type="http://schemas.openxmlformats.org/officeDocument/2006/relationships/image" Target="../media/image19.jpg" /><Relationship Id="rId9" Type="http://schemas.openxmlformats.org/officeDocument/2006/relationships/image" Target="../media/image24.png" /><Relationship Id="rId14" Type="http://schemas.openxmlformats.org/officeDocument/2006/relationships/image" Target="../media/image2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8587" y="871219"/>
            <a:ext cx="1529080" cy="1169670"/>
            <a:chOff x="768587" y="871219"/>
            <a:chExt cx="1529080" cy="1169670"/>
          </a:xfrm>
        </p:grpSpPr>
        <p:sp>
          <p:nvSpPr>
            <p:cNvPr id="3" name="object 3"/>
            <p:cNvSpPr/>
            <p:nvPr/>
          </p:nvSpPr>
          <p:spPr>
            <a:xfrm>
              <a:off x="768587" y="1113492"/>
              <a:ext cx="1078230" cy="927735"/>
            </a:xfrm>
            <a:custGeom>
              <a:avLst/>
              <a:gdLst/>
              <a:ahLst/>
              <a:cxnLst/>
              <a:rect l="l" t="t" r="r" b="b"/>
              <a:pathLst>
                <a:path w="1078230" h="927735">
                  <a:moveTo>
                    <a:pt x="845892" y="927318"/>
                  </a:moveTo>
                  <a:lnTo>
                    <a:pt x="231823" y="927318"/>
                  </a:lnTo>
                  <a:lnTo>
                    <a:pt x="0" y="463714"/>
                  </a:lnTo>
                  <a:lnTo>
                    <a:pt x="231823" y="0"/>
                  </a:lnTo>
                  <a:lnTo>
                    <a:pt x="845892" y="0"/>
                  </a:lnTo>
                  <a:lnTo>
                    <a:pt x="1077694" y="463714"/>
                  </a:lnTo>
                  <a:lnTo>
                    <a:pt x="845892" y="927318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29322" y="871219"/>
              <a:ext cx="568325" cy="493395"/>
            </a:xfrm>
            <a:custGeom>
              <a:avLst/>
              <a:gdLst/>
              <a:ahLst/>
              <a:cxnLst/>
              <a:rect l="l" t="t" r="r" b="b"/>
              <a:pathLst>
                <a:path w="568325" h="493394">
                  <a:moveTo>
                    <a:pt x="444890" y="492898"/>
                  </a:moveTo>
                  <a:lnTo>
                    <a:pt x="123196" y="492898"/>
                  </a:lnTo>
                  <a:lnTo>
                    <a:pt x="0" y="246393"/>
                  </a:lnTo>
                  <a:lnTo>
                    <a:pt x="123196" y="0"/>
                  </a:lnTo>
                  <a:lnTo>
                    <a:pt x="444890" y="0"/>
                  </a:lnTo>
                  <a:lnTo>
                    <a:pt x="568086" y="246393"/>
                  </a:lnTo>
                  <a:lnTo>
                    <a:pt x="444890" y="492898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91562" y="1046658"/>
            <a:ext cx="1462405" cy="1261745"/>
          </a:xfrm>
          <a:custGeom>
            <a:avLst/>
            <a:gdLst/>
            <a:ahLst/>
            <a:cxnLst/>
            <a:rect l="l" t="t" r="r" b="b"/>
            <a:pathLst>
              <a:path w="1462404" h="1261745">
                <a:moveTo>
                  <a:pt x="1146644" y="1261487"/>
                </a:moveTo>
                <a:lnTo>
                  <a:pt x="315343" y="1261487"/>
                </a:lnTo>
                <a:lnTo>
                  <a:pt x="0" y="630687"/>
                </a:lnTo>
                <a:lnTo>
                  <a:pt x="315343" y="0"/>
                </a:lnTo>
                <a:lnTo>
                  <a:pt x="1146644" y="0"/>
                </a:lnTo>
                <a:lnTo>
                  <a:pt x="1461988" y="630687"/>
                </a:lnTo>
                <a:lnTo>
                  <a:pt x="1146644" y="1261487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3333" y="4588847"/>
            <a:ext cx="635000" cy="543560"/>
          </a:xfrm>
          <a:custGeom>
            <a:avLst/>
            <a:gdLst/>
            <a:ahLst/>
            <a:cxnLst/>
            <a:rect l="l" t="t" r="r" b="b"/>
            <a:pathLst>
              <a:path w="635000" h="543560">
                <a:moveTo>
                  <a:pt x="499136" y="543024"/>
                </a:moveTo>
                <a:lnTo>
                  <a:pt x="135783" y="543024"/>
                </a:lnTo>
                <a:lnTo>
                  <a:pt x="0" y="271566"/>
                </a:lnTo>
                <a:lnTo>
                  <a:pt x="135783" y="0"/>
                </a:lnTo>
                <a:lnTo>
                  <a:pt x="499136" y="0"/>
                </a:lnTo>
                <a:lnTo>
                  <a:pt x="634920" y="271566"/>
                </a:lnTo>
                <a:lnTo>
                  <a:pt x="499136" y="543024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120753" y="90500"/>
            <a:ext cx="1511300" cy="354330"/>
            <a:chOff x="2120753" y="90500"/>
            <a:chExt cx="1511300" cy="354330"/>
          </a:xfrm>
        </p:grpSpPr>
        <p:sp>
          <p:nvSpPr>
            <p:cNvPr id="8" name="object 8"/>
            <p:cNvSpPr/>
            <p:nvPr/>
          </p:nvSpPr>
          <p:spPr>
            <a:xfrm>
              <a:off x="2120747" y="90512"/>
              <a:ext cx="753745" cy="350520"/>
            </a:xfrm>
            <a:custGeom>
              <a:avLst/>
              <a:gdLst/>
              <a:ahLst/>
              <a:cxnLst/>
              <a:rect l="l" t="t" r="r" b="b"/>
              <a:pathLst>
                <a:path w="753744" h="350520">
                  <a:moveTo>
                    <a:pt x="171437" y="239509"/>
                  </a:moveTo>
                  <a:lnTo>
                    <a:pt x="44030" y="239509"/>
                  </a:lnTo>
                  <a:lnTo>
                    <a:pt x="44030" y="160769"/>
                  </a:lnTo>
                  <a:lnTo>
                    <a:pt x="153682" y="160769"/>
                  </a:lnTo>
                  <a:lnTo>
                    <a:pt x="153682" y="122669"/>
                  </a:lnTo>
                  <a:lnTo>
                    <a:pt x="44030" y="122669"/>
                  </a:lnTo>
                  <a:lnTo>
                    <a:pt x="44030" y="51549"/>
                  </a:lnTo>
                  <a:lnTo>
                    <a:pt x="169697" y="51549"/>
                  </a:lnTo>
                  <a:lnTo>
                    <a:pt x="169697" y="13449"/>
                  </a:lnTo>
                  <a:lnTo>
                    <a:pt x="0" y="13449"/>
                  </a:lnTo>
                  <a:lnTo>
                    <a:pt x="0" y="51549"/>
                  </a:lnTo>
                  <a:lnTo>
                    <a:pt x="0" y="122669"/>
                  </a:lnTo>
                  <a:lnTo>
                    <a:pt x="0" y="160769"/>
                  </a:lnTo>
                  <a:lnTo>
                    <a:pt x="0" y="239509"/>
                  </a:lnTo>
                  <a:lnTo>
                    <a:pt x="0" y="277609"/>
                  </a:lnTo>
                  <a:lnTo>
                    <a:pt x="171437" y="277609"/>
                  </a:lnTo>
                  <a:lnTo>
                    <a:pt x="171437" y="239509"/>
                  </a:lnTo>
                  <a:close/>
                </a:path>
                <a:path w="753744" h="350520">
                  <a:moveTo>
                    <a:pt x="469925" y="148805"/>
                  </a:moveTo>
                  <a:lnTo>
                    <a:pt x="459790" y="103378"/>
                  </a:lnTo>
                  <a:lnTo>
                    <a:pt x="416839" y="76644"/>
                  </a:lnTo>
                  <a:lnTo>
                    <a:pt x="401523" y="75526"/>
                  </a:lnTo>
                  <a:lnTo>
                    <a:pt x="390994" y="76085"/>
                  </a:lnTo>
                  <a:lnTo>
                    <a:pt x="350266" y="93002"/>
                  </a:lnTo>
                  <a:lnTo>
                    <a:pt x="342519" y="100596"/>
                  </a:lnTo>
                  <a:lnTo>
                    <a:pt x="339610" y="96062"/>
                  </a:lnTo>
                  <a:lnTo>
                    <a:pt x="306057" y="77508"/>
                  </a:lnTo>
                  <a:lnTo>
                    <a:pt x="287693" y="75526"/>
                  </a:lnTo>
                  <a:lnTo>
                    <a:pt x="270344" y="76504"/>
                  </a:lnTo>
                  <a:lnTo>
                    <a:pt x="256044" y="79451"/>
                  </a:lnTo>
                  <a:lnTo>
                    <a:pt x="244805" y="84340"/>
                  </a:lnTo>
                  <a:lnTo>
                    <a:pt x="236613" y="91198"/>
                  </a:lnTo>
                  <a:lnTo>
                    <a:pt x="236181" y="79006"/>
                  </a:lnTo>
                  <a:lnTo>
                    <a:pt x="195275" y="79006"/>
                  </a:lnTo>
                  <a:lnTo>
                    <a:pt x="195275" y="277774"/>
                  </a:lnTo>
                  <a:lnTo>
                    <a:pt x="238099" y="277774"/>
                  </a:lnTo>
                  <a:lnTo>
                    <a:pt x="238099" y="135661"/>
                  </a:lnTo>
                  <a:lnTo>
                    <a:pt x="244170" y="125806"/>
                  </a:lnTo>
                  <a:lnTo>
                    <a:pt x="252539" y="118757"/>
                  </a:lnTo>
                  <a:lnTo>
                    <a:pt x="263220" y="114528"/>
                  </a:lnTo>
                  <a:lnTo>
                    <a:pt x="276212" y="113118"/>
                  </a:lnTo>
                  <a:lnTo>
                    <a:pt x="283946" y="113614"/>
                  </a:lnTo>
                  <a:lnTo>
                    <a:pt x="311188" y="148628"/>
                  </a:lnTo>
                  <a:lnTo>
                    <a:pt x="311188" y="277774"/>
                  </a:lnTo>
                  <a:lnTo>
                    <a:pt x="353834" y="277774"/>
                  </a:lnTo>
                  <a:lnTo>
                    <a:pt x="353834" y="147840"/>
                  </a:lnTo>
                  <a:lnTo>
                    <a:pt x="355130" y="140893"/>
                  </a:lnTo>
                  <a:lnTo>
                    <a:pt x="383971" y="113766"/>
                  </a:lnTo>
                  <a:lnTo>
                    <a:pt x="392125" y="113118"/>
                  </a:lnTo>
                  <a:lnTo>
                    <a:pt x="399973" y="113576"/>
                  </a:lnTo>
                  <a:lnTo>
                    <a:pt x="427113" y="148450"/>
                  </a:lnTo>
                  <a:lnTo>
                    <a:pt x="427113" y="277774"/>
                  </a:lnTo>
                  <a:lnTo>
                    <a:pt x="469925" y="277774"/>
                  </a:lnTo>
                  <a:lnTo>
                    <a:pt x="469925" y="148805"/>
                  </a:lnTo>
                  <a:close/>
                </a:path>
                <a:path w="753744" h="350520">
                  <a:moveTo>
                    <a:pt x="677037" y="176822"/>
                  </a:moveTo>
                  <a:lnTo>
                    <a:pt x="675767" y="155460"/>
                  </a:lnTo>
                  <a:lnTo>
                    <a:pt x="671969" y="136169"/>
                  </a:lnTo>
                  <a:lnTo>
                    <a:pt x="665632" y="118948"/>
                  </a:lnTo>
                  <a:lnTo>
                    <a:pt x="662216" y="113118"/>
                  </a:lnTo>
                  <a:lnTo>
                    <a:pt x="656767" y="103809"/>
                  </a:lnTo>
                  <a:lnTo>
                    <a:pt x="645629" y="91541"/>
                  </a:lnTo>
                  <a:lnTo>
                    <a:pt x="634225" y="84048"/>
                  </a:lnTo>
                  <a:lnTo>
                    <a:pt x="634225" y="176822"/>
                  </a:lnTo>
                  <a:lnTo>
                    <a:pt x="634225" y="180479"/>
                  </a:lnTo>
                  <a:lnTo>
                    <a:pt x="623252" y="225729"/>
                  </a:lnTo>
                  <a:lnTo>
                    <a:pt x="589140" y="244360"/>
                  </a:lnTo>
                  <a:lnTo>
                    <a:pt x="576821" y="242989"/>
                  </a:lnTo>
                  <a:lnTo>
                    <a:pt x="566216" y="238912"/>
                  </a:lnTo>
                  <a:lnTo>
                    <a:pt x="557326" y="232117"/>
                  </a:lnTo>
                  <a:lnTo>
                    <a:pt x="550164" y="222605"/>
                  </a:lnTo>
                  <a:lnTo>
                    <a:pt x="550164" y="135229"/>
                  </a:lnTo>
                  <a:lnTo>
                    <a:pt x="557237" y="125552"/>
                  </a:lnTo>
                  <a:lnTo>
                    <a:pt x="566039" y="118656"/>
                  </a:lnTo>
                  <a:lnTo>
                    <a:pt x="576554" y="114503"/>
                  </a:lnTo>
                  <a:lnTo>
                    <a:pt x="588797" y="113118"/>
                  </a:lnTo>
                  <a:lnTo>
                    <a:pt x="599757" y="114287"/>
                  </a:lnTo>
                  <a:lnTo>
                    <a:pt x="628053" y="141439"/>
                  </a:lnTo>
                  <a:lnTo>
                    <a:pt x="634225" y="176822"/>
                  </a:lnTo>
                  <a:lnTo>
                    <a:pt x="634225" y="84048"/>
                  </a:lnTo>
                  <a:lnTo>
                    <a:pt x="632028" y="82600"/>
                  </a:lnTo>
                  <a:lnTo>
                    <a:pt x="616242" y="77292"/>
                  </a:lnTo>
                  <a:lnTo>
                    <a:pt x="598195" y="75526"/>
                  </a:lnTo>
                  <a:lnTo>
                    <a:pt x="581152" y="76530"/>
                  </a:lnTo>
                  <a:lnTo>
                    <a:pt x="567105" y="79527"/>
                  </a:lnTo>
                  <a:lnTo>
                    <a:pt x="556044" y="84531"/>
                  </a:lnTo>
                  <a:lnTo>
                    <a:pt x="547979" y="91541"/>
                  </a:lnTo>
                  <a:lnTo>
                    <a:pt x="547027" y="79006"/>
                  </a:lnTo>
                  <a:lnTo>
                    <a:pt x="507339" y="79006"/>
                  </a:lnTo>
                  <a:lnTo>
                    <a:pt x="507339" y="350177"/>
                  </a:lnTo>
                  <a:lnTo>
                    <a:pt x="550164" y="350177"/>
                  </a:lnTo>
                  <a:lnTo>
                    <a:pt x="550164" y="267766"/>
                  </a:lnTo>
                  <a:lnTo>
                    <a:pt x="557822" y="273659"/>
                  </a:lnTo>
                  <a:lnTo>
                    <a:pt x="568477" y="277876"/>
                  </a:lnTo>
                  <a:lnTo>
                    <a:pt x="582104" y="280416"/>
                  </a:lnTo>
                  <a:lnTo>
                    <a:pt x="598716" y="281254"/>
                  </a:lnTo>
                  <a:lnTo>
                    <a:pt x="616470" y="279450"/>
                  </a:lnTo>
                  <a:lnTo>
                    <a:pt x="656678" y="252361"/>
                  </a:lnTo>
                  <a:lnTo>
                    <a:pt x="661314" y="244360"/>
                  </a:lnTo>
                  <a:lnTo>
                    <a:pt x="665581" y="237007"/>
                  </a:lnTo>
                  <a:lnTo>
                    <a:pt x="671944" y="219900"/>
                  </a:lnTo>
                  <a:lnTo>
                    <a:pt x="675767" y="201066"/>
                  </a:lnTo>
                  <a:lnTo>
                    <a:pt x="677037" y="180479"/>
                  </a:lnTo>
                  <a:lnTo>
                    <a:pt x="677037" y="176822"/>
                  </a:lnTo>
                  <a:close/>
                </a:path>
                <a:path w="753744" h="350520">
                  <a:moveTo>
                    <a:pt x="753440" y="0"/>
                  </a:moveTo>
                  <a:lnTo>
                    <a:pt x="710628" y="0"/>
                  </a:lnTo>
                  <a:lnTo>
                    <a:pt x="710628" y="277774"/>
                  </a:lnTo>
                  <a:lnTo>
                    <a:pt x="753440" y="277774"/>
                  </a:lnTo>
                  <a:lnTo>
                    <a:pt x="753440" y="0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9356" y="166036"/>
              <a:ext cx="181878" cy="20572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92888" y="169517"/>
              <a:ext cx="175260" cy="274955"/>
            </a:xfrm>
            <a:custGeom>
              <a:avLst/>
              <a:gdLst/>
              <a:ahLst/>
              <a:cxnLst/>
              <a:rect l="l" t="t" r="r" b="b"/>
              <a:pathLst>
                <a:path w="175260" h="274955">
                  <a:moveTo>
                    <a:pt x="29065" y="274818"/>
                  </a:moveTo>
                  <a:lnTo>
                    <a:pt x="21262" y="273368"/>
                  </a:lnTo>
                  <a:lnTo>
                    <a:pt x="13140" y="270467"/>
                  </a:lnTo>
                  <a:lnTo>
                    <a:pt x="12966" y="235049"/>
                  </a:lnTo>
                  <a:lnTo>
                    <a:pt x="27064" y="236180"/>
                  </a:lnTo>
                  <a:lnTo>
                    <a:pt x="36752" y="236180"/>
                  </a:lnTo>
                  <a:lnTo>
                    <a:pt x="44207" y="234266"/>
                  </a:lnTo>
                  <a:lnTo>
                    <a:pt x="54650" y="226666"/>
                  </a:lnTo>
                  <a:lnTo>
                    <a:pt x="59059" y="219472"/>
                  </a:lnTo>
                  <a:lnTo>
                    <a:pt x="62656" y="208855"/>
                  </a:lnTo>
                  <a:lnTo>
                    <a:pt x="69009" y="191450"/>
                  </a:lnTo>
                  <a:lnTo>
                    <a:pt x="0" y="0"/>
                  </a:lnTo>
                  <a:lnTo>
                    <a:pt x="46296" y="0"/>
                  </a:lnTo>
                  <a:lnTo>
                    <a:pt x="89546" y="129142"/>
                  </a:lnTo>
                  <a:lnTo>
                    <a:pt x="129577" y="0"/>
                  </a:lnTo>
                  <a:lnTo>
                    <a:pt x="175177" y="0"/>
                  </a:lnTo>
                  <a:lnTo>
                    <a:pt x="97204" y="224345"/>
                  </a:lnTo>
                  <a:lnTo>
                    <a:pt x="87072" y="245274"/>
                  </a:lnTo>
                  <a:lnTo>
                    <a:pt x="74513" y="260634"/>
                  </a:lnTo>
                  <a:lnTo>
                    <a:pt x="59529" y="270424"/>
                  </a:lnTo>
                  <a:lnTo>
                    <a:pt x="42119" y="274644"/>
                  </a:lnTo>
                  <a:lnTo>
                    <a:pt x="29065" y="274818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2242" y="166036"/>
              <a:ext cx="170217" cy="20572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1605" y="166036"/>
              <a:ext cx="170217" cy="205722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3753306" y="104424"/>
            <a:ext cx="690245" cy="267335"/>
            <a:chOff x="3753306" y="104424"/>
            <a:chExt cx="690245" cy="267335"/>
          </a:xfrm>
        </p:grpSpPr>
        <p:sp>
          <p:nvSpPr>
            <p:cNvPr id="14" name="object 14"/>
            <p:cNvSpPr/>
            <p:nvPr/>
          </p:nvSpPr>
          <p:spPr>
            <a:xfrm>
              <a:off x="3753306" y="104424"/>
              <a:ext cx="194310" cy="264160"/>
            </a:xfrm>
            <a:custGeom>
              <a:avLst/>
              <a:gdLst/>
              <a:ahLst/>
              <a:cxnLst/>
              <a:rect l="l" t="t" r="r" b="b"/>
              <a:pathLst>
                <a:path w="194310" h="264160">
                  <a:moveTo>
                    <a:pt x="73795" y="263854"/>
                  </a:moveTo>
                  <a:lnTo>
                    <a:pt x="0" y="263854"/>
                  </a:lnTo>
                  <a:lnTo>
                    <a:pt x="0" y="0"/>
                  </a:lnTo>
                  <a:lnTo>
                    <a:pt x="76928" y="0"/>
                  </a:lnTo>
                  <a:lnTo>
                    <a:pt x="101795" y="2104"/>
                  </a:lnTo>
                  <a:lnTo>
                    <a:pt x="124181" y="8419"/>
                  </a:lnTo>
                  <a:lnTo>
                    <a:pt x="144088" y="18943"/>
                  </a:lnTo>
                  <a:lnTo>
                    <a:pt x="161514" y="33677"/>
                  </a:lnTo>
                  <a:lnTo>
                    <a:pt x="164814" y="37942"/>
                  </a:lnTo>
                  <a:lnTo>
                    <a:pt x="44033" y="37942"/>
                  </a:lnTo>
                  <a:lnTo>
                    <a:pt x="44033" y="226086"/>
                  </a:lnTo>
                  <a:lnTo>
                    <a:pt x="164519" y="226086"/>
                  </a:lnTo>
                  <a:lnTo>
                    <a:pt x="161253" y="230263"/>
                  </a:lnTo>
                  <a:lnTo>
                    <a:pt x="143582" y="244959"/>
                  </a:lnTo>
                  <a:lnTo>
                    <a:pt x="123115" y="255456"/>
                  </a:lnTo>
                  <a:lnTo>
                    <a:pt x="99853" y="261754"/>
                  </a:lnTo>
                  <a:lnTo>
                    <a:pt x="73795" y="263854"/>
                  </a:lnTo>
                  <a:close/>
                </a:path>
                <a:path w="194310" h="264160">
                  <a:moveTo>
                    <a:pt x="164519" y="226086"/>
                  </a:moveTo>
                  <a:lnTo>
                    <a:pt x="73795" y="226086"/>
                  </a:lnTo>
                  <a:lnTo>
                    <a:pt x="91667" y="224628"/>
                  </a:lnTo>
                  <a:lnTo>
                    <a:pt x="107168" y="220255"/>
                  </a:lnTo>
                  <a:lnTo>
                    <a:pt x="139432" y="190036"/>
                  </a:lnTo>
                  <a:lnTo>
                    <a:pt x="150201" y="139585"/>
                  </a:lnTo>
                  <a:lnTo>
                    <a:pt x="150201" y="124094"/>
                  </a:lnTo>
                  <a:lnTo>
                    <a:pt x="139432" y="72452"/>
                  </a:lnTo>
                  <a:lnTo>
                    <a:pt x="107952" y="43489"/>
                  </a:lnTo>
                  <a:lnTo>
                    <a:pt x="76928" y="37942"/>
                  </a:lnTo>
                  <a:lnTo>
                    <a:pt x="164814" y="37942"/>
                  </a:lnTo>
                  <a:lnTo>
                    <a:pt x="185794" y="73208"/>
                  </a:lnTo>
                  <a:lnTo>
                    <a:pt x="193861" y="124094"/>
                  </a:lnTo>
                  <a:lnTo>
                    <a:pt x="193887" y="139585"/>
                  </a:lnTo>
                  <a:lnTo>
                    <a:pt x="191847" y="166660"/>
                  </a:lnTo>
                  <a:lnTo>
                    <a:pt x="185729" y="190798"/>
                  </a:lnTo>
                  <a:lnTo>
                    <a:pt x="175531" y="211999"/>
                  </a:lnTo>
                  <a:lnTo>
                    <a:pt x="164519" y="22608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6782" y="123743"/>
              <a:ext cx="466617" cy="248015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4539734" y="90500"/>
            <a:ext cx="1332865" cy="354330"/>
            <a:chOff x="4539734" y="90500"/>
            <a:chExt cx="1332865" cy="354330"/>
          </a:xfrm>
        </p:grpSpPr>
        <p:sp>
          <p:nvSpPr>
            <p:cNvPr id="17" name="object 17"/>
            <p:cNvSpPr/>
            <p:nvPr/>
          </p:nvSpPr>
          <p:spPr>
            <a:xfrm>
              <a:off x="4539734" y="104424"/>
              <a:ext cx="238125" cy="264160"/>
            </a:xfrm>
            <a:custGeom>
              <a:avLst/>
              <a:gdLst/>
              <a:ahLst/>
              <a:cxnLst/>
              <a:rect l="l" t="t" r="r" b="b"/>
              <a:pathLst>
                <a:path w="238125" h="264160">
                  <a:moveTo>
                    <a:pt x="45513" y="263854"/>
                  </a:moveTo>
                  <a:lnTo>
                    <a:pt x="0" y="263854"/>
                  </a:lnTo>
                  <a:lnTo>
                    <a:pt x="100598" y="0"/>
                  </a:lnTo>
                  <a:lnTo>
                    <a:pt x="137148" y="0"/>
                  </a:lnTo>
                  <a:lnTo>
                    <a:pt x="160853" y="61960"/>
                  </a:lnTo>
                  <a:lnTo>
                    <a:pt x="118960" y="61960"/>
                  </a:lnTo>
                  <a:lnTo>
                    <a:pt x="83455" y="159600"/>
                  </a:lnTo>
                  <a:lnTo>
                    <a:pt x="198209" y="159600"/>
                  </a:lnTo>
                  <a:lnTo>
                    <a:pt x="212725" y="197542"/>
                  </a:lnTo>
                  <a:lnTo>
                    <a:pt x="69531" y="197542"/>
                  </a:lnTo>
                  <a:lnTo>
                    <a:pt x="45513" y="263854"/>
                  </a:lnTo>
                  <a:close/>
                </a:path>
                <a:path w="238125" h="264160">
                  <a:moveTo>
                    <a:pt x="198209" y="159600"/>
                  </a:moveTo>
                  <a:lnTo>
                    <a:pt x="154466" y="159600"/>
                  </a:lnTo>
                  <a:lnTo>
                    <a:pt x="118960" y="61960"/>
                  </a:lnTo>
                  <a:lnTo>
                    <a:pt x="160853" y="61960"/>
                  </a:lnTo>
                  <a:lnTo>
                    <a:pt x="198209" y="159600"/>
                  </a:lnTo>
                  <a:close/>
                </a:path>
                <a:path w="238125" h="264160">
                  <a:moveTo>
                    <a:pt x="238095" y="263854"/>
                  </a:moveTo>
                  <a:lnTo>
                    <a:pt x="192408" y="263854"/>
                  </a:lnTo>
                  <a:lnTo>
                    <a:pt x="168215" y="197542"/>
                  </a:lnTo>
                  <a:lnTo>
                    <a:pt x="212725" y="197542"/>
                  </a:lnTo>
                  <a:lnTo>
                    <a:pt x="238095" y="26385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95495" y="166036"/>
              <a:ext cx="158556" cy="20224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90427" y="166036"/>
              <a:ext cx="165865" cy="20572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187962" y="90512"/>
              <a:ext cx="239395" cy="354330"/>
            </a:xfrm>
            <a:custGeom>
              <a:avLst/>
              <a:gdLst/>
              <a:ahLst/>
              <a:cxnLst/>
              <a:rect l="l" t="t" r="r" b="b"/>
              <a:pathLst>
                <a:path w="239395" h="354330">
                  <a:moveTo>
                    <a:pt x="42811" y="0"/>
                  </a:moveTo>
                  <a:lnTo>
                    <a:pt x="0" y="0"/>
                  </a:lnTo>
                  <a:lnTo>
                    <a:pt x="0" y="277774"/>
                  </a:lnTo>
                  <a:lnTo>
                    <a:pt x="42811" y="277774"/>
                  </a:lnTo>
                  <a:lnTo>
                    <a:pt x="42811" y="0"/>
                  </a:lnTo>
                  <a:close/>
                </a:path>
                <a:path w="239395" h="354330">
                  <a:moveTo>
                    <a:pt x="238798" y="79006"/>
                  </a:moveTo>
                  <a:lnTo>
                    <a:pt x="193192" y="79006"/>
                  </a:lnTo>
                  <a:lnTo>
                    <a:pt x="153162" y="208153"/>
                  </a:lnTo>
                  <a:lnTo>
                    <a:pt x="109905" y="79006"/>
                  </a:lnTo>
                  <a:lnTo>
                    <a:pt x="63614" y="79006"/>
                  </a:lnTo>
                  <a:lnTo>
                    <a:pt x="132626" y="270459"/>
                  </a:lnTo>
                  <a:lnTo>
                    <a:pt x="126276" y="287870"/>
                  </a:lnTo>
                  <a:lnTo>
                    <a:pt x="122669" y="298488"/>
                  </a:lnTo>
                  <a:lnTo>
                    <a:pt x="118262" y="305676"/>
                  </a:lnTo>
                  <a:lnTo>
                    <a:pt x="107823" y="313283"/>
                  </a:lnTo>
                  <a:lnTo>
                    <a:pt x="100368" y="315188"/>
                  </a:lnTo>
                  <a:lnTo>
                    <a:pt x="90678" y="315188"/>
                  </a:lnTo>
                  <a:lnTo>
                    <a:pt x="76581" y="314058"/>
                  </a:lnTo>
                  <a:lnTo>
                    <a:pt x="76758" y="349478"/>
                  </a:lnTo>
                  <a:lnTo>
                    <a:pt x="84874" y="352374"/>
                  </a:lnTo>
                  <a:lnTo>
                    <a:pt x="92684" y="353834"/>
                  </a:lnTo>
                  <a:lnTo>
                    <a:pt x="105740" y="353656"/>
                  </a:lnTo>
                  <a:lnTo>
                    <a:pt x="123139" y="349440"/>
                  </a:lnTo>
                  <a:lnTo>
                    <a:pt x="138125" y="339648"/>
                  </a:lnTo>
                  <a:lnTo>
                    <a:pt x="150685" y="324281"/>
                  </a:lnTo>
                  <a:lnTo>
                    <a:pt x="160820" y="303352"/>
                  </a:lnTo>
                  <a:lnTo>
                    <a:pt x="238798" y="7900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3549" y="166036"/>
              <a:ext cx="160296" cy="20572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631091" y="100943"/>
              <a:ext cx="48895" cy="267335"/>
            </a:xfrm>
            <a:custGeom>
              <a:avLst/>
              <a:gdLst/>
              <a:ahLst/>
              <a:cxnLst/>
              <a:rect l="l" t="t" r="r" b="b"/>
              <a:pathLst>
                <a:path w="48895" h="267335">
                  <a:moveTo>
                    <a:pt x="31850" y="47166"/>
                  </a:moveTo>
                  <a:lnTo>
                    <a:pt x="16360" y="47166"/>
                  </a:lnTo>
                  <a:lnTo>
                    <a:pt x="10355" y="44874"/>
                  </a:lnTo>
                  <a:lnTo>
                    <a:pt x="6178" y="40291"/>
                  </a:lnTo>
                  <a:lnTo>
                    <a:pt x="2059" y="35650"/>
                  </a:lnTo>
                  <a:lnTo>
                    <a:pt x="21" y="30226"/>
                  </a:lnTo>
                  <a:lnTo>
                    <a:pt x="0" y="17288"/>
                  </a:lnTo>
                  <a:lnTo>
                    <a:pt x="2059" y="11690"/>
                  </a:lnTo>
                  <a:lnTo>
                    <a:pt x="10355" y="2349"/>
                  </a:lnTo>
                  <a:lnTo>
                    <a:pt x="16360" y="0"/>
                  </a:lnTo>
                  <a:lnTo>
                    <a:pt x="31850" y="0"/>
                  </a:lnTo>
                  <a:lnTo>
                    <a:pt x="37825" y="2349"/>
                  </a:lnTo>
                  <a:lnTo>
                    <a:pt x="42119" y="7048"/>
                  </a:lnTo>
                  <a:lnTo>
                    <a:pt x="46412" y="11690"/>
                  </a:lnTo>
                  <a:lnTo>
                    <a:pt x="48558" y="17288"/>
                  </a:lnTo>
                  <a:lnTo>
                    <a:pt x="48558" y="30226"/>
                  </a:lnTo>
                  <a:lnTo>
                    <a:pt x="46412" y="35708"/>
                  </a:lnTo>
                  <a:lnTo>
                    <a:pt x="37825" y="44874"/>
                  </a:lnTo>
                  <a:lnTo>
                    <a:pt x="31850" y="47166"/>
                  </a:lnTo>
                  <a:close/>
                </a:path>
                <a:path w="48895" h="267335">
                  <a:moveTo>
                    <a:pt x="45252" y="267334"/>
                  </a:moveTo>
                  <a:lnTo>
                    <a:pt x="2436" y="267334"/>
                  </a:lnTo>
                  <a:lnTo>
                    <a:pt x="2436" y="68574"/>
                  </a:lnTo>
                  <a:lnTo>
                    <a:pt x="45252" y="68574"/>
                  </a:lnTo>
                  <a:lnTo>
                    <a:pt x="45252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2023" y="166036"/>
              <a:ext cx="160296" cy="205722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5997807" y="100943"/>
            <a:ext cx="842010" cy="342265"/>
            <a:chOff x="5997807" y="100943"/>
            <a:chExt cx="842010" cy="342265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97807" y="169517"/>
              <a:ext cx="158730" cy="20224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90998" y="166036"/>
              <a:ext cx="160296" cy="20572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388540" y="100943"/>
              <a:ext cx="48895" cy="267335"/>
            </a:xfrm>
            <a:custGeom>
              <a:avLst/>
              <a:gdLst/>
              <a:ahLst/>
              <a:cxnLst/>
              <a:rect l="l" t="t" r="r" b="b"/>
              <a:pathLst>
                <a:path w="48895" h="267335">
                  <a:moveTo>
                    <a:pt x="31850" y="47166"/>
                  </a:moveTo>
                  <a:lnTo>
                    <a:pt x="16360" y="47166"/>
                  </a:lnTo>
                  <a:lnTo>
                    <a:pt x="10355" y="44874"/>
                  </a:lnTo>
                  <a:lnTo>
                    <a:pt x="6178" y="40291"/>
                  </a:lnTo>
                  <a:lnTo>
                    <a:pt x="2059" y="35650"/>
                  </a:lnTo>
                  <a:lnTo>
                    <a:pt x="21" y="30226"/>
                  </a:lnTo>
                  <a:lnTo>
                    <a:pt x="0" y="17288"/>
                  </a:lnTo>
                  <a:lnTo>
                    <a:pt x="2059" y="11690"/>
                  </a:lnTo>
                  <a:lnTo>
                    <a:pt x="10355" y="2349"/>
                  </a:lnTo>
                  <a:lnTo>
                    <a:pt x="16360" y="0"/>
                  </a:lnTo>
                  <a:lnTo>
                    <a:pt x="31850" y="0"/>
                  </a:lnTo>
                  <a:lnTo>
                    <a:pt x="37825" y="2349"/>
                  </a:lnTo>
                  <a:lnTo>
                    <a:pt x="42119" y="7048"/>
                  </a:lnTo>
                  <a:lnTo>
                    <a:pt x="46412" y="11690"/>
                  </a:lnTo>
                  <a:lnTo>
                    <a:pt x="48558" y="17288"/>
                  </a:lnTo>
                  <a:lnTo>
                    <a:pt x="48558" y="30226"/>
                  </a:lnTo>
                  <a:lnTo>
                    <a:pt x="46412" y="35708"/>
                  </a:lnTo>
                  <a:lnTo>
                    <a:pt x="37825" y="44874"/>
                  </a:lnTo>
                  <a:lnTo>
                    <a:pt x="31850" y="47166"/>
                  </a:lnTo>
                  <a:close/>
                </a:path>
                <a:path w="48895" h="267335">
                  <a:moveTo>
                    <a:pt x="45252" y="267334"/>
                  </a:moveTo>
                  <a:lnTo>
                    <a:pt x="2436" y="267334"/>
                  </a:lnTo>
                  <a:lnTo>
                    <a:pt x="2436" y="68574"/>
                  </a:lnTo>
                  <a:lnTo>
                    <a:pt x="45252" y="68574"/>
                  </a:lnTo>
                  <a:lnTo>
                    <a:pt x="45252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7478" y="166036"/>
              <a:ext cx="158556" cy="20224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670321" y="166036"/>
              <a:ext cx="169545" cy="276860"/>
            </a:xfrm>
            <a:custGeom>
              <a:avLst/>
              <a:gdLst/>
              <a:ahLst/>
              <a:cxnLst/>
              <a:rect l="l" t="t" r="r" b="b"/>
              <a:pathLst>
                <a:path w="169545" h="276859">
                  <a:moveTo>
                    <a:pt x="79190" y="205722"/>
                  </a:moveTo>
                  <a:lnTo>
                    <a:pt x="32932" y="189471"/>
                  </a:lnTo>
                  <a:lnTo>
                    <a:pt x="5330" y="144414"/>
                  </a:lnTo>
                  <a:lnTo>
                    <a:pt x="0" y="104949"/>
                  </a:lnTo>
                  <a:lnTo>
                    <a:pt x="0" y="101294"/>
                  </a:lnTo>
                  <a:lnTo>
                    <a:pt x="5308" y="60568"/>
                  </a:lnTo>
                  <a:lnTo>
                    <a:pt x="32840" y="15859"/>
                  </a:lnTo>
                  <a:lnTo>
                    <a:pt x="79539" y="0"/>
                  </a:lnTo>
                  <a:lnTo>
                    <a:pt x="96573" y="984"/>
                  </a:lnTo>
                  <a:lnTo>
                    <a:pt x="110519" y="3937"/>
                  </a:lnTo>
                  <a:lnTo>
                    <a:pt x="121375" y="8860"/>
                  </a:lnTo>
                  <a:lnTo>
                    <a:pt x="129142" y="15751"/>
                  </a:lnTo>
                  <a:lnTo>
                    <a:pt x="169346" y="15751"/>
                  </a:lnTo>
                  <a:lnTo>
                    <a:pt x="169346" y="37593"/>
                  </a:lnTo>
                  <a:lnTo>
                    <a:pt x="87371" y="37593"/>
                  </a:lnTo>
                  <a:lnTo>
                    <a:pt x="76531" y="38752"/>
                  </a:lnTo>
                  <a:lnTo>
                    <a:pt x="48662" y="65903"/>
                  </a:lnTo>
                  <a:lnTo>
                    <a:pt x="42641" y="101294"/>
                  </a:lnTo>
                  <a:lnTo>
                    <a:pt x="42641" y="104949"/>
                  </a:lnTo>
                  <a:lnTo>
                    <a:pt x="53258" y="149766"/>
                  </a:lnTo>
                  <a:lnTo>
                    <a:pt x="87023" y="167954"/>
                  </a:lnTo>
                  <a:lnTo>
                    <a:pt x="169346" y="167954"/>
                  </a:lnTo>
                  <a:lnTo>
                    <a:pt x="169346" y="192234"/>
                  </a:lnTo>
                  <a:lnTo>
                    <a:pt x="126705" y="192234"/>
                  </a:lnTo>
                  <a:lnTo>
                    <a:pt x="119428" y="198135"/>
                  </a:lnTo>
                  <a:lnTo>
                    <a:pt x="109083" y="202350"/>
                  </a:lnTo>
                  <a:lnTo>
                    <a:pt x="95670" y="204879"/>
                  </a:lnTo>
                  <a:lnTo>
                    <a:pt x="79190" y="205722"/>
                  </a:lnTo>
                  <a:close/>
                </a:path>
                <a:path w="169545" h="276859">
                  <a:moveTo>
                    <a:pt x="169346" y="15751"/>
                  </a:moveTo>
                  <a:lnTo>
                    <a:pt x="129142" y="15751"/>
                  </a:lnTo>
                  <a:lnTo>
                    <a:pt x="130012" y="3480"/>
                  </a:lnTo>
                  <a:lnTo>
                    <a:pt x="169346" y="3480"/>
                  </a:lnTo>
                  <a:lnTo>
                    <a:pt x="169346" y="15751"/>
                  </a:lnTo>
                  <a:close/>
                </a:path>
                <a:path w="169545" h="276859">
                  <a:moveTo>
                    <a:pt x="169346" y="167954"/>
                  </a:moveTo>
                  <a:lnTo>
                    <a:pt x="87023" y="167954"/>
                  </a:lnTo>
                  <a:lnTo>
                    <a:pt x="99782" y="166464"/>
                  </a:lnTo>
                  <a:lnTo>
                    <a:pt x="110649" y="161993"/>
                  </a:lnTo>
                  <a:lnTo>
                    <a:pt x="119624" y="154542"/>
                  </a:lnTo>
                  <a:lnTo>
                    <a:pt x="126705" y="144110"/>
                  </a:lnTo>
                  <a:lnTo>
                    <a:pt x="126705" y="60829"/>
                  </a:lnTo>
                  <a:lnTo>
                    <a:pt x="94632" y="38023"/>
                  </a:lnTo>
                  <a:lnTo>
                    <a:pt x="87371" y="37593"/>
                  </a:lnTo>
                  <a:lnTo>
                    <a:pt x="169346" y="37593"/>
                  </a:lnTo>
                  <a:lnTo>
                    <a:pt x="169346" y="167954"/>
                  </a:lnTo>
                  <a:close/>
                </a:path>
                <a:path w="169545" h="276859">
                  <a:moveTo>
                    <a:pt x="157399" y="239661"/>
                  </a:moveTo>
                  <a:lnTo>
                    <a:pt x="81975" y="239661"/>
                  </a:lnTo>
                  <a:lnTo>
                    <a:pt x="91787" y="238954"/>
                  </a:lnTo>
                  <a:lnTo>
                    <a:pt x="100511" y="236833"/>
                  </a:lnTo>
                  <a:lnTo>
                    <a:pt x="125955" y="205113"/>
                  </a:lnTo>
                  <a:lnTo>
                    <a:pt x="126705" y="194583"/>
                  </a:lnTo>
                  <a:lnTo>
                    <a:pt x="126705" y="192234"/>
                  </a:lnTo>
                  <a:lnTo>
                    <a:pt x="169346" y="192234"/>
                  </a:lnTo>
                  <a:lnTo>
                    <a:pt x="169221" y="194583"/>
                  </a:lnTo>
                  <a:lnTo>
                    <a:pt x="167851" y="211748"/>
                  </a:lnTo>
                  <a:lnTo>
                    <a:pt x="163364" y="228261"/>
                  </a:lnTo>
                  <a:lnTo>
                    <a:pt x="157399" y="239661"/>
                  </a:lnTo>
                  <a:close/>
                </a:path>
                <a:path w="169545" h="276859">
                  <a:moveTo>
                    <a:pt x="84412" y="276559"/>
                  </a:moveTo>
                  <a:lnTo>
                    <a:pt x="46470" y="268988"/>
                  </a:lnTo>
                  <a:lnTo>
                    <a:pt x="8006" y="238182"/>
                  </a:lnTo>
                  <a:lnTo>
                    <a:pt x="31676" y="211379"/>
                  </a:lnTo>
                  <a:lnTo>
                    <a:pt x="43500" y="223752"/>
                  </a:lnTo>
                  <a:lnTo>
                    <a:pt x="55825" y="232591"/>
                  </a:lnTo>
                  <a:lnTo>
                    <a:pt x="68650" y="237893"/>
                  </a:lnTo>
                  <a:lnTo>
                    <a:pt x="81975" y="239661"/>
                  </a:lnTo>
                  <a:lnTo>
                    <a:pt x="157399" y="239661"/>
                  </a:lnTo>
                  <a:lnTo>
                    <a:pt x="155885" y="242555"/>
                  </a:lnTo>
                  <a:lnTo>
                    <a:pt x="145415" y="254629"/>
                  </a:lnTo>
                  <a:lnTo>
                    <a:pt x="132661" y="264223"/>
                  </a:lnTo>
                  <a:lnTo>
                    <a:pt x="118242" y="271076"/>
                  </a:lnTo>
                  <a:lnTo>
                    <a:pt x="102159" y="275188"/>
                  </a:lnTo>
                  <a:lnTo>
                    <a:pt x="84412" y="276559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972465" y="90500"/>
            <a:ext cx="795020" cy="281305"/>
            <a:chOff x="6972465" y="90500"/>
            <a:chExt cx="795020" cy="281305"/>
          </a:xfrm>
        </p:grpSpPr>
        <p:sp>
          <p:nvSpPr>
            <p:cNvPr id="31" name="object 31"/>
            <p:cNvSpPr/>
            <p:nvPr/>
          </p:nvSpPr>
          <p:spPr>
            <a:xfrm>
              <a:off x="6972465" y="103961"/>
              <a:ext cx="531495" cy="267970"/>
            </a:xfrm>
            <a:custGeom>
              <a:avLst/>
              <a:gdLst/>
              <a:ahLst/>
              <a:cxnLst/>
              <a:rect l="l" t="t" r="r" b="b"/>
              <a:pathLst>
                <a:path w="531495" h="267970">
                  <a:moveTo>
                    <a:pt x="171424" y="226060"/>
                  </a:moveTo>
                  <a:lnTo>
                    <a:pt x="44030" y="226060"/>
                  </a:lnTo>
                  <a:lnTo>
                    <a:pt x="44030" y="147320"/>
                  </a:lnTo>
                  <a:lnTo>
                    <a:pt x="153682" y="147320"/>
                  </a:lnTo>
                  <a:lnTo>
                    <a:pt x="153682" y="109220"/>
                  </a:lnTo>
                  <a:lnTo>
                    <a:pt x="44030" y="109220"/>
                  </a:lnTo>
                  <a:lnTo>
                    <a:pt x="44030" y="38100"/>
                  </a:lnTo>
                  <a:lnTo>
                    <a:pt x="169684" y="38100"/>
                  </a:lnTo>
                  <a:lnTo>
                    <a:pt x="169684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109220"/>
                  </a:lnTo>
                  <a:lnTo>
                    <a:pt x="0" y="147320"/>
                  </a:lnTo>
                  <a:lnTo>
                    <a:pt x="0" y="226060"/>
                  </a:lnTo>
                  <a:lnTo>
                    <a:pt x="0" y="264160"/>
                  </a:lnTo>
                  <a:lnTo>
                    <a:pt x="171424" y="264160"/>
                  </a:lnTo>
                  <a:lnTo>
                    <a:pt x="171424" y="226060"/>
                  </a:lnTo>
                  <a:close/>
                </a:path>
                <a:path w="531495" h="267970">
                  <a:moveTo>
                    <a:pt x="355053" y="264325"/>
                  </a:moveTo>
                  <a:lnTo>
                    <a:pt x="288036" y="163728"/>
                  </a:lnTo>
                  <a:lnTo>
                    <a:pt x="353136" y="65557"/>
                  </a:lnTo>
                  <a:lnTo>
                    <a:pt x="302666" y="65557"/>
                  </a:lnTo>
                  <a:lnTo>
                    <a:pt x="263842" y="129260"/>
                  </a:lnTo>
                  <a:lnTo>
                    <a:pt x="225564" y="65557"/>
                  </a:lnTo>
                  <a:lnTo>
                    <a:pt x="175780" y="65557"/>
                  </a:lnTo>
                  <a:lnTo>
                    <a:pt x="240703" y="163728"/>
                  </a:lnTo>
                  <a:lnTo>
                    <a:pt x="173863" y="264325"/>
                  </a:lnTo>
                  <a:lnTo>
                    <a:pt x="223989" y="264325"/>
                  </a:lnTo>
                  <a:lnTo>
                    <a:pt x="264541" y="198361"/>
                  </a:lnTo>
                  <a:lnTo>
                    <a:pt x="305092" y="264325"/>
                  </a:lnTo>
                  <a:lnTo>
                    <a:pt x="355053" y="264325"/>
                  </a:lnTo>
                  <a:close/>
                </a:path>
                <a:path w="531495" h="267970">
                  <a:moveTo>
                    <a:pt x="531444" y="140754"/>
                  </a:moveTo>
                  <a:lnTo>
                    <a:pt x="517639" y="94602"/>
                  </a:lnTo>
                  <a:lnTo>
                    <a:pt x="482777" y="67348"/>
                  </a:lnTo>
                  <a:lnTo>
                    <a:pt x="450951" y="62077"/>
                  </a:lnTo>
                  <a:lnTo>
                    <a:pt x="429856" y="63944"/>
                  </a:lnTo>
                  <a:lnTo>
                    <a:pt x="383946" y="91846"/>
                  </a:lnTo>
                  <a:lnTo>
                    <a:pt x="363385" y="142062"/>
                  </a:lnTo>
                  <a:lnTo>
                    <a:pt x="362013" y="161290"/>
                  </a:lnTo>
                  <a:lnTo>
                    <a:pt x="362013" y="168592"/>
                  </a:lnTo>
                  <a:lnTo>
                    <a:pt x="374345" y="222542"/>
                  </a:lnTo>
                  <a:lnTo>
                    <a:pt x="411657" y="260362"/>
                  </a:lnTo>
                  <a:lnTo>
                    <a:pt x="450951" y="267804"/>
                  </a:lnTo>
                  <a:lnTo>
                    <a:pt x="466356" y="266547"/>
                  </a:lnTo>
                  <a:lnTo>
                    <a:pt x="506298" y="247611"/>
                  </a:lnTo>
                  <a:lnTo>
                    <a:pt x="529285" y="210058"/>
                  </a:lnTo>
                  <a:lnTo>
                    <a:pt x="531444" y="194360"/>
                  </a:lnTo>
                  <a:lnTo>
                    <a:pt x="490461" y="194360"/>
                  </a:lnTo>
                  <a:lnTo>
                    <a:pt x="489140" y="203034"/>
                  </a:lnTo>
                  <a:lnTo>
                    <a:pt x="486562" y="210515"/>
                  </a:lnTo>
                  <a:lnTo>
                    <a:pt x="450951" y="230911"/>
                  </a:lnTo>
                  <a:lnTo>
                    <a:pt x="442442" y="230352"/>
                  </a:lnTo>
                  <a:lnTo>
                    <a:pt x="411314" y="205663"/>
                  </a:lnTo>
                  <a:lnTo>
                    <a:pt x="404647" y="168592"/>
                  </a:lnTo>
                  <a:lnTo>
                    <a:pt x="404647" y="161290"/>
                  </a:lnTo>
                  <a:lnTo>
                    <a:pt x="414655" y="118211"/>
                  </a:lnTo>
                  <a:lnTo>
                    <a:pt x="450951" y="98983"/>
                  </a:lnTo>
                  <a:lnTo>
                    <a:pt x="459105" y="99644"/>
                  </a:lnTo>
                  <a:lnTo>
                    <a:pt x="489191" y="131165"/>
                  </a:lnTo>
                  <a:lnTo>
                    <a:pt x="490461" y="140754"/>
                  </a:lnTo>
                  <a:lnTo>
                    <a:pt x="531444" y="14075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3844" y="166036"/>
              <a:ext cx="170217" cy="20572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724171" y="90500"/>
              <a:ext cx="43180" cy="278130"/>
            </a:xfrm>
            <a:custGeom>
              <a:avLst/>
              <a:gdLst/>
              <a:ahLst/>
              <a:cxnLst/>
              <a:rect l="l" t="t" r="r" b="b"/>
              <a:pathLst>
                <a:path w="43179" h="278130">
                  <a:moveTo>
                    <a:pt x="42815" y="277777"/>
                  </a:moveTo>
                  <a:lnTo>
                    <a:pt x="0" y="277777"/>
                  </a:lnTo>
                  <a:lnTo>
                    <a:pt x="0" y="0"/>
                  </a:lnTo>
                  <a:lnTo>
                    <a:pt x="42815" y="0"/>
                  </a:lnTo>
                  <a:lnTo>
                    <a:pt x="42815" y="277777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1084754" y="2648721"/>
            <a:ext cx="7086355" cy="1510413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2985135">
              <a:lnSpc>
                <a:spcPct val="135800"/>
              </a:lnSpc>
              <a:spcBef>
                <a:spcPts val="210"/>
              </a:spcBef>
            </a:pPr>
            <a:r>
              <a:rPr sz="1750" b="1" dirty="0">
                <a:latin typeface="Roboto Bk"/>
                <a:cs typeface="Roboto Bk"/>
              </a:rPr>
              <a:t>STUDENT</a:t>
            </a:r>
            <a:r>
              <a:rPr sz="1750" b="1" spc="-20" dirty="0">
                <a:latin typeface="Roboto Bk"/>
                <a:cs typeface="Roboto Bk"/>
              </a:rPr>
              <a:t>NAME:</a:t>
            </a:r>
            <a:r>
              <a:rPr lang="en-IN" sz="1750" b="1" spc="-20" dirty="0">
                <a:latin typeface="Roboto Bk"/>
                <a:cs typeface="Roboto Bk"/>
              </a:rPr>
              <a:t> </a:t>
            </a:r>
            <a:r>
              <a:rPr lang="en-IN" sz="1750" b="1" spc="-20" dirty="0" err="1">
                <a:latin typeface="Roboto Bk"/>
                <a:cs typeface="Roboto Bk"/>
              </a:rPr>
              <a:t>Fayaz</a:t>
            </a:r>
            <a:r>
              <a:rPr lang="en-IN" sz="1750" b="1" spc="-20" dirty="0">
                <a:latin typeface="Roboto Bk"/>
                <a:cs typeface="Roboto Bk"/>
              </a:rPr>
              <a:t> </a:t>
            </a:r>
            <a:r>
              <a:rPr lang="en-IN" sz="1750" b="1" spc="-20" dirty="0" err="1">
                <a:latin typeface="Roboto Bk"/>
                <a:cs typeface="Roboto Bk"/>
              </a:rPr>
              <a:t>ahamed</a:t>
            </a:r>
            <a:r>
              <a:rPr lang="en-IN" sz="1750" b="1" spc="-20" dirty="0">
                <a:latin typeface="Roboto Bk"/>
                <a:cs typeface="Roboto Bk"/>
              </a:rPr>
              <a:t> I </a:t>
            </a:r>
            <a:r>
              <a:rPr sz="1750" b="1" spc="-10" dirty="0">
                <a:latin typeface="Roboto Bk"/>
                <a:cs typeface="Roboto Bk"/>
              </a:rPr>
              <a:t>REGISTER</a:t>
            </a:r>
            <a:r>
              <a:rPr sz="1750" b="1" spc="-100" dirty="0">
                <a:latin typeface="Roboto Bk"/>
                <a:cs typeface="Roboto Bk"/>
              </a:rPr>
              <a:t> </a:t>
            </a:r>
            <a:r>
              <a:rPr sz="1750" b="1" spc="-10" dirty="0">
                <a:latin typeface="Roboto Bk"/>
                <a:cs typeface="Roboto Bk"/>
              </a:rPr>
              <a:t>NO:4222001</a:t>
            </a:r>
            <a:r>
              <a:rPr lang="en-IN" sz="1750" b="1" spc="-10" dirty="0">
                <a:latin typeface="Roboto Bk"/>
                <a:cs typeface="Roboto Bk"/>
              </a:rPr>
              <a:t>26</a:t>
            </a:r>
            <a:r>
              <a:rPr sz="1750" b="1" spc="-10" dirty="0">
                <a:latin typeface="Roboto Bk"/>
                <a:cs typeface="Roboto Bk"/>
              </a:rPr>
              <a:t> </a:t>
            </a:r>
            <a:r>
              <a:rPr sz="1750" b="1" spc="-25" dirty="0">
                <a:latin typeface="Roboto Bk"/>
                <a:cs typeface="Roboto Bk"/>
              </a:rPr>
              <a:t>DEPARTMENT:</a:t>
            </a:r>
            <a:r>
              <a:rPr sz="1750" b="1" spc="-60" dirty="0">
                <a:latin typeface="Roboto Bk"/>
                <a:cs typeface="Roboto Bk"/>
              </a:rPr>
              <a:t> </a:t>
            </a:r>
            <a:r>
              <a:rPr sz="1750" b="1" spc="-20" dirty="0">
                <a:latin typeface="Roboto Bk"/>
                <a:cs typeface="Roboto Bk"/>
              </a:rPr>
              <a:t>B.com</a:t>
            </a:r>
            <a:r>
              <a:rPr sz="1750" b="1" spc="-35" dirty="0">
                <a:latin typeface="Roboto Bk"/>
                <a:cs typeface="Roboto Bk"/>
              </a:rPr>
              <a:t> </a:t>
            </a:r>
            <a:r>
              <a:rPr sz="1750" b="1" spc="-30" dirty="0">
                <a:latin typeface="Roboto Bk"/>
                <a:cs typeface="Roboto Bk"/>
              </a:rPr>
              <a:t>(ISM)</a:t>
            </a:r>
            <a:endParaRPr sz="1750" dirty="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750" b="1" dirty="0">
                <a:latin typeface="Roboto Bk"/>
                <a:cs typeface="Roboto Bk"/>
              </a:rPr>
              <a:t>COLLEGE:</a:t>
            </a:r>
            <a:r>
              <a:rPr sz="1750" b="1" spc="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mohammed</a:t>
            </a:r>
            <a:r>
              <a:rPr sz="1750" b="1" spc="-3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sathak</a:t>
            </a:r>
            <a:r>
              <a:rPr sz="1750" b="1" spc="-1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college</a:t>
            </a:r>
            <a:r>
              <a:rPr sz="1750" b="1" spc="2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of arts</a:t>
            </a:r>
            <a:r>
              <a:rPr sz="1750" b="1" spc="-40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and</a:t>
            </a:r>
            <a:r>
              <a:rPr sz="1750" b="1" spc="-30" dirty="0">
                <a:latin typeface="Roboto Bk"/>
                <a:cs typeface="Roboto Bk"/>
              </a:rPr>
              <a:t> </a:t>
            </a:r>
            <a:r>
              <a:rPr sz="1750" b="1" spc="-10" dirty="0">
                <a:latin typeface="Roboto Bk"/>
                <a:cs typeface="Roboto Bk"/>
              </a:rPr>
              <a:t>science</a:t>
            </a:r>
            <a:endParaRPr sz="1750" dirty="0">
              <a:latin typeface="Roboto Bk"/>
              <a:cs typeface="Roboto Bk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04103" y="791780"/>
            <a:ext cx="394335" cy="396240"/>
          </a:xfrm>
          <a:custGeom>
            <a:avLst/>
            <a:gdLst/>
            <a:ahLst/>
            <a:cxnLst/>
            <a:rect l="l" t="t" r="r" b="b"/>
            <a:pathLst>
              <a:path w="394334" h="396240">
                <a:moveTo>
                  <a:pt x="393953" y="395781"/>
                </a:moveTo>
                <a:lnTo>
                  <a:pt x="328164" y="395781"/>
                </a:lnTo>
                <a:lnTo>
                  <a:pt x="328164" y="239531"/>
                </a:lnTo>
                <a:lnTo>
                  <a:pt x="340956" y="80670"/>
                </a:lnTo>
                <a:lnTo>
                  <a:pt x="221125" y="395781"/>
                </a:lnTo>
                <a:lnTo>
                  <a:pt x="172566" y="395781"/>
                </a:lnTo>
                <a:lnTo>
                  <a:pt x="52997" y="80148"/>
                </a:lnTo>
                <a:lnTo>
                  <a:pt x="65789" y="239531"/>
                </a:lnTo>
                <a:lnTo>
                  <a:pt x="65789" y="395781"/>
                </a:lnTo>
                <a:lnTo>
                  <a:pt x="0" y="395781"/>
                </a:lnTo>
                <a:lnTo>
                  <a:pt x="0" y="0"/>
                </a:lnTo>
                <a:lnTo>
                  <a:pt x="77929" y="0"/>
                </a:lnTo>
                <a:lnTo>
                  <a:pt x="197107" y="296705"/>
                </a:lnTo>
                <a:lnTo>
                  <a:pt x="316024" y="0"/>
                </a:lnTo>
                <a:lnTo>
                  <a:pt x="393953" y="0"/>
                </a:lnTo>
                <a:lnTo>
                  <a:pt x="393953" y="395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0556" y="786559"/>
            <a:ext cx="321945" cy="406400"/>
          </a:xfrm>
          <a:custGeom>
            <a:avLst/>
            <a:gdLst/>
            <a:ahLst/>
            <a:cxnLst/>
            <a:rect l="l" t="t" r="r" b="b"/>
            <a:pathLst>
              <a:path w="321944" h="406400">
                <a:moveTo>
                  <a:pt x="161079" y="406223"/>
                </a:moveTo>
                <a:lnTo>
                  <a:pt x="96465" y="393431"/>
                </a:lnTo>
                <a:lnTo>
                  <a:pt x="44903" y="355054"/>
                </a:lnTo>
                <a:lnTo>
                  <a:pt x="11225" y="294420"/>
                </a:lnTo>
                <a:lnTo>
                  <a:pt x="2802" y="257047"/>
                </a:lnTo>
                <a:lnTo>
                  <a:pt x="0" y="215121"/>
                </a:lnTo>
                <a:lnTo>
                  <a:pt x="34" y="190580"/>
                </a:lnTo>
                <a:lnTo>
                  <a:pt x="2790" y="149282"/>
                </a:lnTo>
                <a:lnTo>
                  <a:pt x="11160" y="112064"/>
                </a:lnTo>
                <a:lnTo>
                  <a:pt x="44642" y="51430"/>
                </a:lnTo>
                <a:lnTo>
                  <a:pt x="96008" y="12857"/>
                </a:lnTo>
                <a:lnTo>
                  <a:pt x="160557" y="0"/>
                </a:lnTo>
                <a:lnTo>
                  <a:pt x="194986" y="3165"/>
                </a:lnTo>
                <a:lnTo>
                  <a:pt x="225824" y="12661"/>
                </a:lnTo>
                <a:lnTo>
                  <a:pt x="253074" y="28489"/>
                </a:lnTo>
                <a:lnTo>
                  <a:pt x="276733" y="50647"/>
                </a:lnTo>
                <a:lnTo>
                  <a:pt x="282207" y="58479"/>
                </a:lnTo>
                <a:lnTo>
                  <a:pt x="160557" y="58479"/>
                </a:lnTo>
                <a:lnTo>
                  <a:pt x="140137" y="60576"/>
                </a:lnTo>
                <a:lnTo>
                  <a:pt x="105610" y="77349"/>
                </a:lnTo>
                <a:lnTo>
                  <a:pt x="80140" y="110717"/>
                </a:lnTo>
                <a:lnTo>
                  <a:pt x="67151" y="159994"/>
                </a:lnTo>
                <a:lnTo>
                  <a:pt x="65528" y="190580"/>
                </a:lnTo>
                <a:lnTo>
                  <a:pt x="65528" y="215121"/>
                </a:lnTo>
                <a:lnTo>
                  <a:pt x="72111" y="272850"/>
                </a:lnTo>
                <a:lnTo>
                  <a:pt x="91765" y="314458"/>
                </a:lnTo>
                <a:lnTo>
                  <a:pt x="122278" y="339618"/>
                </a:lnTo>
                <a:lnTo>
                  <a:pt x="161079" y="348005"/>
                </a:lnTo>
                <a:lnTo>
                  <a:pt x="282494" y="348005"/>
                </a:lnTo>
                <a:lnTo>
                  <a:pt x="277777" y="354923"/>
                </a:lnTo>
                <a:lnTo>
                  <a:pt x="254134" y="377367"/>
                </a:lnTo>
                <a:lnTo>
                  <a:pt x="226803" y="393398"/>
                </a:lnTo>
                <a:lnTo>
                  <a:pt x="195785" y="403017"/>
                </a:lnTo>
                <a:lnTo>
                  <a:pt x="161079" y="406223"/>
                </a:lnTo>
                <a:close/>
              </a:path>
              <a:path w="321944" h="406400">
                <a:moveTo>
                  <a:pt x="282494" y="348005"/>
                </a:moveTo>
                <a:lnTo>
                  <a:pt x="161079" y="348005"/>
                </a:lnTo>
                <a:lnTo>
                  <a:pt x="182389" y="345908"/>
                </a:lnTo>
                <a:lnTo>
                  <a:pt x="201153" y="339618"/>
                </a:lnTo>
                <a:lnTo>
                  <a:pt x="231046" y="314458"/>
                </a:lnTo>
                <a:lnTo>
                  <a:pt x="249658" y="272784"/>
                </a:lnTo>
                <a:lnTo>
                  <a:pt x="255847" y="215121"/>
                </a:lnTo>
                <a:lnTo>
                  <a:pt x="255847" y="190580"/>
                </a:lnTo>
                <a:lnTo>
                  <a:pt x="249549" y="133275"/>
                </a:lnTo>
                <a:lnTo>
                  <a:pt x="230654" y="91896"/>
                </a:lnTo>
                <a:lnTo>
                  <a:pt x="200533" y="66833"/>
                </a:lnTo>
                <a:lnTo>
                  <a:pt x="160557" y="58479"/>
                </a:lnTo>
                <a:lnTo>
                  <a:pt x="282207" y="58479"/>
                </a:lnTo>
                <a:lnTo>
                  <a:pt x="295971" y="78173"/>
                </a:lnTo>
                <a:lnTo>
                  <a:pt x="309824" y="110236"/>
                </a:lnTo>
                <a:lnTo>
                  <a:pt x="318292" y="146835"/>
                </a:lnTo>
                <a:lnTo>
                  <a:pt x="321376" y="187969"/>
                </a:lnTo>
                <a:lnTo>
                  <a:pt x="321376" y="215121"/>
                </a:lnTo>
                <a:lnTo>
                  <a:pt x="318638" y="257104"/>
                </a:lnTo>
                <a:lnTo>
                  <a:pt x="310476" y="294323"/>
                </a:lnTo>
                <a:lnTo>
                  <a:pt x="296852" y="326948"/>
                </a:lnTo>
                <a:lnTo>
                  <a:pt x="282494" y="3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1195" y="791780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5970" y="791781"/>
            <a:ext cx="939165" cy="396240"/>
          </a:xfrm>
          <a:custGeom>
            <a:avLst/>
            <a:gdLst/>
            <a:ahLst/>
            <a:cxnLst/>
            <a:rect l="l" t="t" r="r" b="b"/>
            <a:pathLst>
              <a:path w="939164" h="396240">
                <a:moveTo>
                  <a:pt x="257149" y="339318"/>
                </a:moveTo>
                <a:lnTo>
                  <a:pt x="66040" y="339318"/>
                </a:lnTo>
                <a:lnTo>
                  <a:pt x="66040" y="219938"/>
                </a:lnTo>
                <a:lnTo>
                  <a:pt x="230517" y="219938"/>
                </a:lnTo>
                <a:lnTo>
                  <a:pt x="230517" y="164058"/>
                </a:lnTo>
                <a:lnTo>
                  <a:pt x="66040" y="164058"/>
                </a:lnTo>
                <a:lnTo>
                  <a:pt x="66040" y="57378"/>
                </a:lnTo>
                <a:lnTo>
                  <a:pt x="254533" y="57378"/>
                </a:lnTo>
                <a:lnTo>
                  <a:pt x="254533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49" y="395198"/>
                </a:lnTo>
                <a:lnTo>
                  <a:pt x="257149" y="339318"/>
                </a:lnTo>
                <a:close/>
              </a:path>
              <a:path w="939164" h="396240">
                <a:moveTo>
                  <a:pt x="543039" y="339318"/>
                </a:moveTo>
                <a:lnTo>
                  <a:pt x="362902" y="339318"/>
                </a:lnTo>
                <a:lnTo>
                  <a:pt x="362902" y="228"/>
                </a:lnTo>
                <a:lnTo>
                  <a:pt x="296849" y="228"/>
                </a:lnTo>
                <a:lnTo>
                  <a:pt x="296849" y="339318"/>
                </a:lnTo>
                <a:lnTo>
                  <a:pt x="296849" y="395198"/>
                </a:lnTo>
                <a:lnTo>
                  <a:pt x="543039" y="395198"/>
                </a:lnTo>
                <a:lnTo>
                  <a:pt x="543039" y="339318"/>
                </a:lnTo>
                <a:close/>
              </a:path>
              <a:path w="939164" h="396240">
                <a:moveTo>
                  <a:pt x="829310" y="339318"/>
                </a:moveTo>
                <a:lnTo>
                  <a:pt x="649173" y="339318"/>
                </a:lnTo>
                <a:lnTo>
                  <a:pt x="649173" y="228"/>
                </a:lnTo>
                <a:lnTo>
                  <a:pt x="583120" y="228"/>
                </a:lnTo>
                <a:lnTo>
                  <a:pt x="583120" y="339318"/>
                </a:lnTo>
                <a:lnTo>
                  <a:pt x="583120" y="395198"/>
                </a:lnTo>
                <a:lnTo>
                  <a:pt x="829310" y="395198"/>
                </a:lnTo>
                <a:lnTo>
                  <a:pt x="829310" y="339318"/>
                </a:lnTo>
                <a:close/>
              </a:path>
              <a:path w="939164" h="396240">
                <a:moveTo>
                  <a:pt x="939101" y="0"/>
                </a:moveTo>
                <a:lnTo>
                  <a:pt x="873048" y="0"/>
                </a:lnTo>
                <a:lnTo>
                  <a:pt x="873048" y="395782"/>
                </a:lnTo>
                <a:lnTo>
                  <a:pt x="939101" y="395782"/>
                </a:lnTo>
                <a:lnTo>
                  <a:pt x="939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9616" y="791780"/>
            <a:ext cx="308610" cy="396240"/>
          </a:xfrm>
          <a:custGeom>
            <a:avLst/>
            <a:gdLst/>
            <a:ahLst/>
            <a:cxnLst/>
            <a:rect l="l" t="t" r="r" b="b"/>
            <a:pathLst>
              <a:path w="308610" h="396240">
                <a:moveTo>
                  <a:pt x="308061" y="395781"/>
                </a:moveTo>
                <a:lnTo>
                  <a:pt x="245405" y="395781"/>
                </a:lnTo>
                <a:lnTo>
                  <a:pt x="66050" y="121136"/>
                </a:lnTo>
                <a:lnTo>
                  <a:pt x="66050" y="395781"/>
                </a:lnTo>
                <a:lnTo>
                  <a:pt x="0" y="395781"/>
                </a:lnTo>
                <a:lnTo>
                  <a:pt x="0" y="0"/>
                </a:lnTo>
                <a:lnTo>
                  <a:pt x="62395" y="0"/>
                </a:lnTo>
                <a:lnTo>
                  <a:pt x="242533" y="275558"/>
                </a:lnTo>
                <a:lnTo>
                  <a:pt x="242533" y="0"/>
                </a:lnTo>
                <a:lnTo>
                  <a:pt x="308061" y="0"/>
                </a:lnTo>
                <a:lnTo>
                  <a:pt x="308061" y="395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9412" y="786559"/>
            <a:ext cx="310515" cy="406400"/>
          </a:xfrm>
          <a:custGeom>
            <a:avLst/>
            <a:gdLst/>
            <a:ahLst/>
            <a:cxnLst/>
            <a:rect l="l" t="t" r="r" b="b"/>
            <a:pathLst>
              <a:path w="310514" h="406400">
                <a:moveTo>
                  <a:pt x="166562" y="406223"/>
                </a:moveTo>
                <a:lnTo>
                  <a:pt x="100218" y="393725"/>
                </a:lnTo>
                <a:lnTo>
                  <a:pt x="46861" y="356229"/>
                </a:lnTo>
                <a:lnTo>
                  <a:pt x="11715" y="296607"/>
                </a:lnTo>
                <a:lnTo>
                  <a:pt x="0" y="217731"/>
                </a:lnTo>
                <a:lnTo>
                  <a:pt x="0" y="188230"/>
                </a:lnTo>
                <a:lnTo>
                  <a:pt x="2610" y="146712"/>
                </a:lnTo>
                <a:lnTo>
                  <a:pt x="23496" y="77725"/>
                </a:lnTo>
                <a:lnTo>
                  <a:pt x="64875" y="28268"/>
                </a:lnTo>
                <a:lnTo>
                  <a:pt x="124399" y="3140"/>
                </a:lnTo>
                <a:lnTo>
                  <a:pt x="160818" y="0"/>
                </a:lnTo>
                <a:lnTo>
                  <a:pt x="192987" y="2186"/>
                </a:lnTo>
                <a:lnTo>
                  <a:pt x="245135" y="19678"/>
                </a:lnTo>
                <a:lnTo>
                  <a:pt x="281383" y="54122"/>
                </a:lnTo>
                <a:lnTo>
                  <a:pt x="303835" y="102681"/>
                </a:lnTo>
                <a:lnTo>
                  <a:pt x="310019" y="132101"/>
                </a:lnTo>
                <a:lnTo>
                  <a:pt x="243969" y="132101"/>
                </a:lnTo>
                <a:lnTo>
                  <a:pt x="240240" y="115539"/>
                </a:lnTo>
                <a:lnTo>
                  <a:pt x="234929" y="100838"/>
                </a:lnTo>
                <a:lnTo>
                  <a:pt x="208937" y="68220"/>
                </a:lnTo>
                <a:lnTo>
                  <a:pt x="160818" y="56913"/>
                </a:lnTo>
                <a:lnTo>
                  <a:pt x="138252" y="59050"/>
                </a:lnTo>
                <a:lnTo>
                  <a:pt x="102616" y="76150"/>
                </a:lnTo>
                <a:lnTo>
                  <a:pt x="79479" y="109893"/>
                </a:lnTo>
                <a:lnTo>
                  <a:pt x="67861" y="157539"/>
                </a:lnTo>
                <a:lnTo>
                  <a:pt x="66311" y="186403"/>
                </a:lnTo>
                <a:lnTo>
                  <a:pt x="66311" y="217731"/>
                </a:lnTo>
                <a:lnTo>
                  <a:pt x="73229" y="273633"/>
                </a:lnTo>
                <a:lnTo>
                  <a:pt x="93984" y="315241"/>
                </a:lnTo>
                <a:lnTo>
                  <a:pt x="126096" y="340989"/>
                </a:lnTo>
                <a:lnTo>
                  <a:pt x="166823" y="349571"/>
                </a:lnTo>
                <a:lnTo>
                  <a:pt x="184698" y="349025"/>
                </a:lnTo>
                <a:lnTo>
                  <a:pt x="229325" y="336665"/>
                </a:lnTo>
                <a:lnTo>
                  <a:pt x="243055" y="326728"/>
                </a:lnTo>
                <a:lnTo>
                  <a:pt x="243055" y="252454"/>
                </a:lnTo>
                <a:lnTo>
                  <a:pt x="155075" y="252454"/>
                </a:lnTo>
                <a:lnTo>
                  <a:pt x="155075" y="196063"/>
                </a:lnTo>
                <a:lnTo>
                  <a:pt x="308845" y="196063"/>
                </a:lnTo>
                <a:lnTo>
                  <a:pt x="308845" y="345525"/>
                </a:lnTo>
                <a:lnTo>
                  <a:pt x="278887" y="375017"/>
                </a:lnTo>
                <a:lnTo>
                  <a:pt x="223997" y="401002"/>
                </a:lnTo>
                <a:lnTo>
                  <a:pt x="197433" y="404918"/>
                </a:lnTo>
                <a:lnTo>
                  <a:pt x="166562" y="406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22055" y="462973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19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6344" y="1840001"/>
            <a:ext cx="7298530" cy="382668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dirty="0">
                <a:latin typeface="Roboto Bk"/>
                <a:cs typeface="Roboto Bk"/>
              </a:rPr>
              <a:t>Modeling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in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Employee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Analysis </a:t>
            </a:r>
            <a:r>
              <a:rPr sz="2800" b="1" dirty="0">
                <a:latin typeface="Roboto Bk"/>
                <a:cs typeface="Roboto Bk"/>
              </a:rPr>
              <a:t>using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Excel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refers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to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6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process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8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creating mathematical</a:t>
            </a:r>
            <a:r>
              <a:rPr sz="2800" b="1" spc="-80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representations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employee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data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to:</a:t>
            </a:r>
            <a:endParaRPr sz="2800">
              <a:latin typeface="Roboto Bk"/>
              <a:cs typeface="Roboto Bk"/>
            </a:endParaRPr>
          </a:p>
          <a:p>
            <a:pPr marL="391160" indent="-378460">
              <a:lnSpc>
                <a:spcPts val="3345"/>
              </a:lnSpc>
              <a:spcBef>
                <a:spcPts val="3210"/>
              </a:spcBef>
              <a:buAutoNum type="arabicPeriod"/>
              <a:tabLst>
                <a:tab pos="391160" algn="l"/>
              </a:tabLst>
            </a:pPr>
            <a:r>
              <a:rPr sz="2800" b="1" spc="-10" dirty="0">
                <a:latin typeface="Roboto Bk"/>
                <a:cs typeface="Roboto Bk"/>
              </a:rPr>
              <a:t>Predict</a:t>
            </a:r>
            <a:r>
              <a:rPr sz="2800" b="1" spc="-16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future</a:t>
            </a:r>
            <a:r>
              <a:rPr sz="2800" b="1" spc="-13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performance</a:t>
            </a:r>
            <a:endParaRPr sz="2800">
              <a:latin typeface="Roboto Bk"/>
              <a:cs typeface="Roboto Bk"/>
            </a:endParaRPr>
          </a:p>
          <a:p>
            <a:pPr marL="391160" indent="-378460">
              <a:lnSpc>
                <a:spcPts val="3335"/>
              </a:lnSpc>
              <a:buAutoNum type="arabicPeriod"/>
              <a:tabLst>
                <a:tab pos="391160" algn="l"/>
              </a:tabLst>
            </a:pPr>
            <a:r>
              <a:rPr sz="2800" b="1" spc="-35" dirty="0">
                <a:latin typeface="Roboto Bk"/>
                <a:cs typeface="Roboto Bk"/>
              </a:rPr>
              <a:t>Identify</a:t>
            </a:r>
            <a:r>
              <a:rPr sz="2800" b="1" spc="-120" dirty="0">
                <a:latin typeface="Roboto Bk"/>
                <a:cs typeface="Roboto Bk"/>
              </a:rPr>
              <a:t> </a:t>
            </a:r>
            <a:r>
              <a:rPr sz="2800" b="1" spc="-65" dirty="0">
                <a:latin typeface="Roboto Bk"/>
                <a:cs typeface="Roboto Bk"/>
              </a:rPr>
              <a:t>key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drivers</a:t>
            </a:r>
            <a:r>
              <a:rPr sz="2800" b="1" spc="-6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performance</a:t>
            </a:r>
            <a:endParaRPr sz="2800">
              <a:latin typeface="Roboto Bk"/>
              <a:cs typeface="Roboto Bk"/>
            </a:endParaRPr>
          </a:p>
          <a:p>
            <a:pPr marL="391160" indent="-378460">
              <a:lnSpc>
                <a:spcPts val="3345"/>
              </a:lnSpc>
              <a:buAutoNum type="arabicPeriod"/>
              <a:tabLst>
                <a:tab pos="391160" algn="l"/>
              </a:tabLst>
            </a:pPr>
            <a:r>
              <a:rPr sz="2800" b="1" dirty="0">
                <a:latin typeface="Roboto Bk"/>
                <a:cs typeface="Roboto Bk"/>
              </a:rPr>
              <a:t>Develop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targeted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improvement</a:t>
            </a:r>
            <a:r>
              <a:rPr sz="2800" b="1" spc="-15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strategies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The</a:t>
            </a:r>
            <a:r>
              <a:rPr spc="-80" dirty="0"/>
              <a:t> </a:t>
            </a:r>
            <a:r>
              <a:rPr dirty="0"/>
              <a:t>results</a:t>
            </a:r>
            <a:r>
              <a:rPr spc="-40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dirty="0"/>
              <a:t>Employee</a:t>
            </a:r>
            <a:r>
              <a:rPr spc="-75" dirty="0"/>
              <a:t> </a:t>
            </a:r>
            <a:r>
              <a:rPr dirty="0"/>
              <a:t>Performance</a:t>
            </a:r>
            <a:r>
              <a:rPr spc="-75" dirty="0"/>
              <a:t> </a:t>
            </a:r>
            <a:r>
              <a:rPr spc="-10" dirty="0"/>
              <a:t>Analysis </a:t>
            </a:r>
            <a:r>
              <a:rPr dirty="0"/>
              <a:t>using</a:t>
            </a:r>
            <a:r>
              <a:rPr spc="-100" dirty="0"/>
              <a:t> </a:t>
            </a:r>
            <a:r>
              <a:rPr dirty="0"/>
              <a:t>Excel</a:t>
            </a:r>
            <a:r>
              <a:rPr spc="-80" dirty="0"/>
              <a:t> </a:t>
            </a:r>
            <a:r>
              <a:rPr dirty="0"/>
              <a:t>refer</a:t>
            </a:r>
            <a:r>
              <a:rPr spc="-90" dirty="0"/>
              <a:t> </a:t>
            </a:r>
            <a:r>
              <a:rPr dirty="0"/>
              <a:t>to</a:t>
            </a:r>
            <a:r>
              <a:rPr spc="-120" dirty="0"/>
              <a:t> </a:t>
            </a:r>
            <a:r>
              <a:rPr dirty="0"/>
              <a:t>the</a:t>
            </a:r>
            <a:r>
              <a:rPr spc="-95" dirty="0"/>
              <a:t> </a:t>
            </a:r>
            <a:r>
              <a:rPr spc="-10" dirty="0"/>
              <a:t>outputs</a:t>
            </a:r>
            <a:r>
              <a:rPr spc="-60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10" dirty="0"/>
              <a:t>insights </a:t>
            </a:r>
            <a:r>
              <a:rPr dirty="0"/>
              <a:t>gained</a:t>
            </a:r>
            <a:r>
              <a:rPr spc="-110" dirty="0"/>
              <a:t> </a:t>
            </a:r>
            <a:r>
              <a:rPr dirty="0"/>
              <a:t>from</a:t>
            </a:r>
            <a:r>
              <a:rPr spc="-105" dirty="0"/>
              <a:t> </a:t>
            </a:r>
            <a:r>
              <a:rPr spc="-25" dirty="0"/>
              <a:t>analyzing</a:t>
            </a:r>
            <a:r>
              <a:rPr spc="-105" dirty="0"/>
              <a:t> </a:t>
            </a:r>
            <a:r>
              <a:rPr dirty="0"/>
              <a:t>employee</a:t>
            </a:r>
            <a:r>
              <a:rPr spc="-100" dirty="0"/>
              <a:t> </a:t>
            </a:r>
            <a:r>
              <a:rPr spc="-10" dirty="0"/>
              <a:t>performance </a:t>
            </a:r>
            <a:r>
              <a:rPr dirty="0"/>
              <a:t>data</a:t>
            </a:r>
            <a:r>
              <a:rPr spc="-135" dirty="0"/>
              <a:t> </a:t>
            </a:r>
            <a:r>
              <a:rPr dirty="0"/>
              <a:t>using</a:t>
            </a:r>
            <a:r>
              <a:rPr spc="-95" dirty="0"/>
              <a:t> </a:t>
            </a:r>
            <a:r>
              <a:rPr dirty="0"/>
              <a:t>various</a:t>
            </a:r>
            <a:r>
              <a:rPr spc="-65" dirty="0"/>
              <a:t> </a:t>
            </a:r>
            <a:r>
              <a:rPr dirty="0"/>
              <a:t>Excel</a:t>
            </a:r>
            <a:r>
              <a:rPr spc="-85" dirty="0"/>
              <a:t> </a:t>
            </a:r>
            <a:r>
              <a:rPr spc="-10" dirty="0"/>
              <a:t>tools</a:t>
            </a:r>
            <a:r>
              <a:rPr spc="-65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10" dirty="0"/>
              <a:t>techniques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9828" y="3978078"/>
            <a:ext cx="835025" cy="246379"/>
            <a:chOff x="609828" y="3978078"/>
            <a:chExt cx="835025" cy="246379"/>
          </a:xfrm>
        </p:grpSpPr>
        <p:sp>
          <p:nvSpPr>
            <p:cNvPr id="4" name="object 4"/>
            <p:cNvSpPr/>
            <p:nvPr/>
          </p:nvSpPr>
          <p:spPr>
            <a:xfrm>
              <a:off x="609828" y="3989946"/>
              <a:ext cx="180975" cy="231140"/>
            </a:xfrm>
            <a:custGeom>
              <a:avLst/>
              <a:gdLst/>
              <a:ahLst/>
              <a:cxnLst/>
              <a:rect l="l" t="t" r="r" b="b"/>
              <a:pathLst>
                <a:path w="180975" h="231139">
                  <a:moveTo>
                    <a:pt x="180454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71107" y="33020"/>
                  </a:lnTo>
                  <a:lnTo>
                    <a:pt x="71107" y="231140"/>
                  </a:lnTo>
                  <a:lnTo>
                    <a:pt x="109181" y="231140"/>
                  </a:lnTo>
                  <a:lnTo>
                    <a:pt x="109181" y="33020"/>
                  </a:lnTo>
                  <a:lnTo>
                    <a:pt x="180454" y="33020"/>
                  </a:lnTo>
                  <a:lnTo>
                    <a:pt x="1804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049" y="3978078"/>
              <a:ext cx="138736" cy="2430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2823" y="4044172"/>
              <a:ext cx="471969" cy="180007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548220" y="3978078"/>
            <a:ext cx="899160" cy="246379"/>
            <a:chOff x="1548220" y="3978078"/>
            <a:chExt cx="899160" cy="24637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8220" y="4044172"/>
              <a:ext cx="397717" cy="18000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8020" y="4047217"/>
              <a:ext cx="138888" cy="17696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37998" y="3978078"/>
              <a:ext cx="309193" cy="246101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540545" y="4044172"/>
            <a:ext cx="480695" cy="180340"/>
            <a:chOff x="2540545" y="4044172"/>
            <a:chExt cx="480695" cy="18034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40545" y="4044172"/>
              <a:ext cx="148254" cy="18000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10066" y="4044172"/>
              <a:ext cx="145132" cy="18000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82024" y="4044172"/>
              <a:ext cx="138736" cy="176961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3127233" y="3978078"/>
            <a:ext cx="977265" cy="246379"/>
            <a:chOff x="3127233" y="3978078"/>
            <a:chExt cx="977265" cy="246379"/>
          </a:xfrm>
        </p:grpSpPr>
        <p:sp>
          <p:nvSpPr>
            <p:cNvPr id="16" name="object 16"/>
            <p:cNvSpPr/>
            <p:nvPr/>
          </p:nvSpPr>
          <p:spPr>
            <a:xfrm>
              <a:off x="3127233" y="398721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9" y="15127"/>
                  </a:lnTo>
                  <a:lnTo>
                    <a:pt x="42489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05053" y="4044172"/>
              <a:ext cx="138736" cy="17696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64828" y="4044172"/>
              <a:ext cx="148254" cy="18000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541506" y="397807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16586" y="4047217"/>
              <a:ext cx="138888" cy="17696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77274" y="3978078"/>
              <a:ext cx="148330" cy="24610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55192" y="4044172"/>
              <a:ext cx="148940" cy="180007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sz="2450" b="1" dirty="0">
                <a:latin typeface="Roboto Bk"/>
                <a:cs typeface="Roboto Bk"/>
              </a:rPr>
              <a:t>Performance</a:t>
            </a:r>
            <a:r>
              <a:rPr sz="2450" b="1" spc="-20" dirty="0">
                <a:latin typeface="Roboto Bk"/>
                <a:cs typeface="Roboto Bk"/>
              </a:rPr>
              <a:t> </a:t>
            </a:r>
            <a:r>
              <a:rPr sz="2450" b="1" spc="-50" dirty="0">
                <a:latin typeface="Roboto Bk"/>
                <a:cs typeface="Roboto Bk"/>
              </a:rPr>
              <a:t>Metrics,Rankings</a:t>
            </a:r>
            <a:r>
              <a:rPr sz="2450" b="1" spc="-6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,Trend Analysis,etc...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765" y="549477"/>
            <a:ext cx="829944" cy="308610"/>
          </a:xfrm>
          <a:custGeom>
            <a:avLst/>
            <a:gdLst/>
            <a:ahLst/>
            <a:cxnLst/>
            <a:rect l="l" t="t" r="r" b="b"/>
            <a:pathLst>
              <a:path w="829944" h="308609">
                <a:moveTo>
                  <a:pt x="254152" y="118008"/>
                </a:moveTo>
                <a:lnTo>
                  <a:pt x="244157" y="68922"/>
                </a:lnTo>
                <a:lnTo>
                  <a:pt x="218909" y="31597"/>
                </a:lnTo>
                <a:lnTo>
                  <a:pt x="181152" y="7899"/>
                </a:lnTo>
                <a:lnTo>
                  <a:pt x="133400" y="0"/>
                </a:lnTo>
                <a:lnTo>
                  <a:pt x="101765" y="2794"/>
                </a:lnTo>
                <a:lnTo>
                  <a:pt x="51511" y="25120"/>
                </a:lnTo>
                <a:lnTo>
                  <a:pt x="18503" y="67894"/>
                </a:lnTo>
                <a:lnTo>
                  <a:pt x="2057" y="119976"/>
                </a:lnTo>
                <a:lnTo>
                  <a:pt x="0" y="148818"/>
                </a:lnTo>
                <a:lnTo>
                  <a:pt x="0" y="159778"/>
                </a:lnTo>
                <a:lnTo>
                  <a:pt x="8216" y="215582"/>
                </a:lnTo>
                <a:lnTo>
                  <a:pt x="32893" y="263944"/>
                </a:lnTo>
                <a:lnTo>
                  <a:pt x="74472" y="297434"/>
                </a:lnTo>
                <a:lnTo>
                  <a:pt x="133400" y="308584"/>
                </a:lnTo>
                <a:lnTo>
                  <a:pt x="156502" y="306692"/>
                </a:lnTo>
                <a:lnTo>
                  <a:pt x="198018" y="291553"/>
                </a:lnTo>
                <a:lnTo>
                  <a:pt x="232041" y="261912"/>
                </a:lnTo>
                <a:lnTo>
                  <a:pt x="250913" y="221957"/>
                </a:lnTo>
                <a:lnTo>
                  <a:pt x="254152" y="198412"/>
                </a:lnTo>
                <a:lnTo>
                  <a:pt x="192671" y="198412"/>
                </a:lnTo>
                <a:lnTo>
                  <a:pt x="190677" y="211429"/>
                </a:lnTo>
                <a:lnTo>
                  <a:pt x="186829" y="222669"/>
                </a:lnTo>
                <a:lnTo>
                  <a:pt x="154978" y="249885"/>
                </a:lnTo>
                <a:lnTo>
                  <a:pt x="133400" y="253238"/>
                </a:lnTo>
                <a:lnTo>
                  <a:pt x="120650" y="252412"/>
                </a:lnTo>
                <a:lnTo>
                  <a:pt x="84594" y="232879"/>
                </a:lnTo>
                <a:lnTo>
                  <a:pt x="67487" y="194119"/>
                </a:lnTo>
                <a:lnTo>
                  <a:pt x="63957" y="159778"/>
                </a:lnTo>
                <a:lnTo>
                  <a:pt x="63957" y="148818"/>
                </a:lnTo>
                <a:lnTo>
                  <a:pt x="70358" y="103784"/>
                </a:lnTo>
                <a:lnTo>
                  <a:pt x="91757" y="68795"/>
                </a:lnTo>
                <a:lnTo>
                  <a:pt x="133400" y="55346"/>
                </a:lnTo>
                <a:lnTo>
                  <a:pt x="145630" y="56349"/>
                </a:lnTo>
                <a:lnTo>
                  <a:pt x="181825" y="80340"/>
                </a:lnTo>
                <a:lnTo>
                  <a:pt x="192671" y="118008"/>
                </a:lnTo>
                <a:lnTo>
                  <a:pt x="254152" y="118008"/>
                </a:lnTo>
                <a:close/>
              </a:path>
              <a:path w="829944" h="308609">
                <a:moveTo>
                  <a:pt x="551027" y="148818"/>
                </a:moveTo>
                <a:lnTo>
                  <a:pt x="541299" y="90728"/>
                </a:lnTo>
                <a:lnTo>
                  <a:pt x="522554" y="55346"/>
                </a:lnTo>
                <a:lnTo>
                  <a:pt x="493776" y="24091"/>
                </a:lnTo>
                <a:lnTo>
                  <a:pt x="486803" y="20078"/>
                </a:lnTo>
                <a:lnTo>
                  <a:pt x="486803" y="151422"/>
                </a:lnTo>
                <a:lnTo>
                  <a:pt x="486803" y="158216"/>
                </a:lnTo>
                <a:lnTo>
                  <a:pt x="476275" y="210985"/>
                </a:lnTo>
                <a:lnTo>
                  <a:pt x="445757" y="246329"/>
                </a:lnTo>
                <a:lnTo>
                  <a:pt x="414743" y="253238"/>
                </a:lnTo>
                <a:lnTo>
                  <a:pt x="397789" y="251485"/>
                </a:lnTo>
                <a:lnTo>
                  <a:pt x="360311" y="225183"/>
                </a:lnTo>
                <a:lnTo>
                  <a:pt x="343306" y="176542"/>
                </a:lnTo>
                <a:lnTo>
                  <a:pt x="342176" y="151422"/>
                </a:lnTo>
                <a:lnTo>
                  <a:pt x="343306" y="132511"/>
                </a:lnTo>
                <a:lnTo>
                  <a:pt x="360311" y="83807"/>
                </a:lnTo>
                <a:lnTo>
                  <a:pt x="397497" y="57124"/>
                </a:lnTo>
                <a:lnTo>
                  <a:pt x="414223" y="55346"/>
                </a:lnTo>
                <a:lnTo>
                  <a:pt x="431076" y="57124"/>
                </a:lnTo>
                <a:lnTo>
                  <a:pt x="468401" y="83807"/>
                </a:lnTo>
                <a:lnTo>
                  <a:pt x="485648" y="132511"/>
                </a:lnTo>
                <a:lnTo>
                  <a:pt x="486803" y="151422"/>
                </a:lnTo>
                <a:lnTo>
                  <a:pt x="486803" y="20078"/>
                </a:lnTo>
                <a:lnTo>
                  <a:pt x="470547" y="10706"/>
                </a:lnTo>
                <a:lnTo>
                  <a:pt x="444042" y="2679"/>
                </a:lnTo>
                <a:lnTo>
                  <a:pt x="414223" y="0"/>
                </a:lnTo>
                <a:lnTo>
                  <a:pt x="384416" y="2730"/>
                </a:lnTo>
                <a:lnTo>
                  <a:pt x="334683" y="24523"/>
                </a:lnTo>
                <a:lnTo>
                  <a:pt x="298767" y="66687"/>
                </a:lnTo>
                <a:lnTo>
                  <a:pt x="280492" y="120599"/>
                </a:lnTo>
                <a:lnTo>
                  <a:pt x="278206" y="151422"/>
                </a:lnTo>
                <a:lnTo>
                  <a:pt x="278269" y="158216"/>
                </a:lnTo>
                <a:lnTo>
                  <a:pt x="287375" y="216458"/>
                </a:lnTo>
                <a:lnTo>
                  <a:pt x="314883" y="265125"/>
                </a:lnTo>
                <a:lnTo>
                  <a:pt x="358190" y="297726"/>
                </a:lnTo>
                <a:lnTo>
                  <a:pt x="414743" y="308584"/>
                </a:lnTo>
                <a:lnTo>
                  <a:pt x="444563" y="305866"/>
                </a:lnTo>
                <a:lnTo>
                  <a:pt x="471106" y="297726"/>
                </a:lnTo>
                <a:lnTo>
                  <a:pt x="494372" y="284137"/>
                </a:lnTo>
                <a:lnTo>
                  <a:pt x="514350" y="265125"/>
                </a:lnTo>
                <a:lnTo>
                  <a:pt x="522617" y="253238"/>
                </a:lnTo>
                <a:lnTo>
                  <a:pt x="530390" y="242087"/>
                </a:lnTo>
                <a:lnTo>
                  <a:pt x="541858" y="216458"/>
                </a:lnTo>
                <a:lnTo>
                  <a:pt x="548728" y="188239"/>
                </a:lnTo>
                <a:lnTo>
                  <a:pt x="550964" y="158216"/>
                </a:lnTo>
                <a:lnTo>
                  <a:pt x="551027" y="148818"/>
                </a:lnTo>
                <a:close/>
              </a:path>
              <a:path w="829944" h="308609">
                <a:moveTo>
                  <a:pt x="829589" y="109131"/>
                </a:moveTo>
                <a:lnTo>
                  <a:pt x="822706" y="59105"/>
                </a:lnTo>
                <a:lnTo>
                  <a:pt x="802563" y="25463"/>
                </a:lnTo>
                <a:lnTo>
                  <a:pt x="752373" y="1600"/>
                </a:lnTo>
                <a:lnTo>
                  <a:pt x="731164" y="0"/>
                </a:lnTo>
                <a:lnTo>
                  <a:pt x="705332" y="1689"/>
                </a:lnTo>
                <a:lnTo>
                  <a:pt x="683818" y="6756"/>
                </a:lnTo>
                <a:lnTo>
                  <a:pt x="666623" y="15201"/>
                </a:lnTo>
                <a:lnTo>
                  <a:pt x="653757" y="27025"/>
                </a:lnTo>
                <a:lnTo>
                  <a:pt x="652716" y="5232"/>
                </a:lnTo>
                <a:lnTo>
                  <a:pt x="591756" y="5232"/>
                </a:lnTo>
                <a:lnTo>
                  <a:pt x="591756" y="303364"/>
                </a:lnTo>
                <a:lnTo>
                  <a:pt x="655713" y="303364"/>
                </a:lnTo>
                <a:lnTo>
                  <a:pt x="655713" y="95554"/>
                </a:lnTo>
                <a:lnTo>
                  <a:pt x="660425" y="87541"/>
                </a:lnTo>
                <a:lnTo>
                  <a:pt x="697255" y="59207"/>
                </a:lnTo>
                <a:lnTo>
                  <a:pt x="716800" y="56400"/>
                </a:lnTo>
                <a:lnTo>
                  <a:pt x="728192" y="57137"/>
                </a:lnTo>
                <a:lnTo>
                  <a:pt x="762330" y="84556"/>
                </a:lnTo>
                <a:lnTo>
                  <a:pt x="765365" y="109918"/>
                </a:lnTo>
                <a:lnTo>
                  <a:pt x="765365" y="303364"/>
                </a:lnTo>
                <a:lnTo>
                  <a:pt x="829589" y="303364"/>
                </a:lnTo>
                <a:lnTo>
                  <a:pt x="829589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6735" y="436181"/>
            <a:ext cx="359410" cy="422275"/>
          </a:xfrm>
          <a:custGeom>
            <a:avLst/>
            <a:gdLst/>
            <a:ahLst/>
            <a:cxnLst/>
            <a:rect l="l" t="t" r="r" b="b"/>
            <a:pathLst>
              <a:path w="359410" h="422275">
                <a:moveTo>
                  <a:pt x="254152" y="231305"/>
                </a:moveTo>
                <a:lnTo>
                  <a:pt x="244170" y="182219"/>
                </a:lnTo>
                <a:lnTo>
                  <a:pt x="218909" y="144894"/>
                </a:lnTo>
                <a:lnTo>
                  <a:pt x="181152" y="121196"/>
                </a:lnTo>
                <a:lnTo>
                  <a:pt x="133413" y="113296"/>
                </a:lnTo>
                <a:lnTo>
                  <a:pt x="101777" y="116090"/>
                </a:lnTo>
                <a:lnTo>
                  <a:pt x="51511" y="138417"/>
                </a:lnTo>
                <a:lnTo>
                  <a:pt x="18503" y="181190"/>
                </a:lnTo>
                <a:lnTo>
                  <a:pt x="2057" y="233273"/>
                </a:lnTo>
                <a:lnTo>
                  <a:pt x="0" y="262115"/>
                </a:lnTo>
                <a:lnTo>
                  <a:pt x="0" y="273075"/>
                </a:lnTo>
                <a:lnTo>
                  <a:pt x="8229" y="328879"/>
                </a:lnTo>
                <a:lnTo>
                  <a:pt x="32893" y="377240"/>
                </a:lnTo>
                <a:lnTo>
                  <a:pt x="74472" y="410730"/>
                </a:lnTo>
                <a:lnTo>
                  <a:pt x="133413" y="421881"/>
                </a:lnTo>
                <a:lnTo>
                  <a:pt x="156514" y="419989"/>
                </a:lnTo>
                <a:lnTo>
                  <a:pt x="198031" y="404850"/>
                </a:lnTo>
                <a:lnTo>
                  <a:pt x="232054" y="375208"/>
                </a:lnTo>
                <a:lnTo>
                  <a:pt x="250913" y="335254"/>
                </a:lnTo>
                <a:lnTo>
                  <a:pt x="254152" y="311708"/>
                </a:lnTo>
                <a:lnTo>
                  <a:pt x="192671" y="311708"/>
                </a:lnTo>
                <a:lnTo>
                  <a:pt x="190690" y="324726"/>
                </a:lnTo>
                <a:lnTo>
                  <a:pt x="186829" y="335965"/>
                </a:lnTo>
                <a:lnTo>
                  <a:pt x="154978" y="363181"/>
                </a:lnTo>
                <a:lnTo>
                  <a:pt x="133413" y="366534"/>
                </a:lnTo>
                <a:lnTo>
                  <a:pt x="120662" y="365709"/>
                </a:lnTo>
                <a:lnTo>
                  <a:pt x="84594" y="346176"/>
                </a:lnTo>
                <a:lnTo>
                  <a:pt x="67487" y="307416"/>
                </a:lnTo>
                <a:lnTo>
                  <a:pt x="63969" y="273075"/>
                </a:lnTo>
                <a:lnTo>
                  <a:pt x="63969" y="262115"/>
                </a:lnTo>
                <a:lnTo>
                  <a:pt x="70358" y="217081"/>
                </a:lnTo>
                <a:lnTo>
                  <a:pt x="91770" y="182092"/>
                </a:lnTo>
                <a:lnTo>
                  <a:pt x="133413" y="168643"/>
                </a:lnTo>
                <a:lnTo>
                  <a:pt x="145643" y="169646"/>
                </a:lnTo>
                <a:lnTo>
                  <a:pt x="181825" y="193636"/>
                </a:lnTo>
                <a:lnTo>
                  <a:pt x="192671" y="231305"/>
                </a:lnTo>
                <a:lnTo>
                  <a:pt x="254152" y="231305"/>
                </a:lnTo>
                <a:close/>
              </a:path>
              <a:path w="359410" h="422275">
                <a:moveTo>
                  <a:pt x="359143" y="0"/>
                </a:moveTo>
                <a:lnTo>
                  <a:pt x="294932" y="0"/>
                </a:lnTo>
                <a:lnTo>
                  <a:pt x="294932" y="416661"/>
                </a:lnTo>
                <a:lnTo>
                  <a:pt x="359143" y="416661"/>
                </a:lnTo>
                <a:lnTo>
                  <a:pt x="35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90369" y="549477"/>
            <a:ext cx="519430" cy="308610"/>
          </a:xfrm>
          <a:custGeom>
            <a:avLst/>
            <a:gdLst/>
            <a:ahLst/>
            <a:cxnLst/>
            <a:rect l="l" t="t" r="r" b="b"/>
            <a:pathLst>
              <a:path w="519430" h="308609">
                <a:moveTo>
                  <a:pt x="238099" y="5232"/>
                </a:moveTo>
                <a:lnTo>
                  <a:pt x="173875" y="5232"/>
                </a:lnTo>
                <a:lnTo>
                  <a:pt x="173875" y="217081"/>
                </a:lnTo>
                <a:lnTo>
                  <a:pt x="163690" y="232333"/>
                </a:lnTo>
                <a:lnTo>
                  <a:pt x="149326" y="243230"/>
                </a:lnTo>
                <a:lnTo>
                  <a:pt x="130797" y="249758"/>
                </a:lnTo>
                <a:lnTo>
                  <a:pt x="108077" y="251942"/>
                </a:lnTo>
                <a:lnTo>
                  <a:pt x="99745" y="251256"/>
                </a:lnTo>
                <a:lnTo>
                  <a:pt x="67322" y="224294"/>
                </a:lnTo>
                <a:lnTo>
                  <a:pt x="63957" y="195808"/>
                </a:lnTo>
                <a:lnTo>
                  <a:pt x="63957" y="5232"/>
                </a:lnTo>
                <a:lnTo>
                  <a:pt x="0" y="5232"/>
                </a:lnTo>
                <a:lnTo>
                  <a:pt x="0" y="195287"/>
                </a:lnTo>
                <a:lnTo>
                  <a:pt x="1739" y="223113"/>
                </a:lnTo>
                <a:lnTo>
                  <a:pt x="15709" y="266382"/>
                </a:lnTo>
                <a:lnTo>
                  <a:pt x="42938" y="293535"/>
                </a:lnTo>
                <a:lnTo>
                  <a:pt x="79235" y="306920"/>
                </a:lnTo>
                <a:lnTo>
                  <a:pt x="100507" y="308584"/>
                </a:lnTo>
                <a:lnTo>
                  <a:pt x="127152" y="307314"/>
                </a:lnTo>
                <a:lnTo>
                  <a:pt x="148615" y="303504"/>
                </a:lnTo>
                <a:lnTo>
                  <a:pt x="164884" y="297129"/>
                </a:lnTo>
                <a:lnTo>
                  <a:pt x="175958" y="288226"/>
                </a:lnTo>
                <a:lnTo>
                  <a:pt x="176479" y="303364"/>
                </a:lnTo>
                <a:lnTo>
                  <a:pt x="238099" y="303364"/>
                </a:lnTo>
                <a:lnTo>
                  <a:pt x="238099" y="5232"/>
                </a:lnTo>
                <a:close/>
              </a:path>
              <a:path w="519430" h="308609">
                <a:moveTo>
                  <a:pt x="519087" y="216954"/>
                </a:moveTo>
                <a:lnTo>
                  <a:pt x="503529" y="169049"/>
                </a:lnTo>
                <a:lnTo>
                  <a:pt x="457250" y="138963"/>
                </a:lnTo>
                <a:lnTo>
                  <a:pt x="410095" y="124663"/>
                </a:lnTo>
                <a:lnTo>
                  <a:pt x="392976" y="120472"/>
                </a:lnTo>
                <a:lnTo>
                  <a:pt x="379323" y="116382"/>
                </a:lnTo>
                <a:lnTo>
                  <a:pt x="369150" y="112382"/>
                </a:lnTo>
                <a:lnTo>
                  <a:pt x="362445" y="108483"/>
                </a:lnTo>
                <a:lnTo>
                  <a:pt x="355841" y="103263"/>
                </a:lnTo>
                <a:lnTo>
                  <a:pt x="352526" y="96685"/>
                </a:lnTo>
                <a:lnTo>
                  <a:pt x="352526" y="80848"/>
                </a:lnTo>
                <a:lnTo>
                  <a:pt x="388442" y="56032"/>
                </a:lnTo>
                <a:lnTo>
                  <a:pt x="400824" y="55346"/>
                </a:lnTo>
                <a:lnTo>
                  <a:pt x="412661" y="56184"/>
                </a:lnTo>
                <a:lnTo>
                  <a:pt x="448957" y="84074"/>
                </a:lnTo>
                <a:lnTo>
                  <a:pt x="452259" y="103911"/>
                </a:lnTo>
                <a:lnTo>
                  <a:pt x="516216" y="103911"/>
                </a:lnTo>
                <a:lnTo>
                  <a:pt x="508482" y="60998"/>
                </a:lnTo>
                <a:lnTo>
                  <a:pt x="485279" y="28067"/>
                </a:lnTo>
                <a:lnTo>
                  <a:pt x="448767" y="7023"/>
                </a:lnTo>
                <a:lnTo>
                  <a:pt x="400824" y="0"/>
                </a:lnTo>
                <a:lnTo>
                  <a:pt x="376847" y="1663"/>
                </a:lnTo>
                <a:lnTo>
                  <a:pt x="336118" y="14986"/>
                </a:lnTo>
                <a:lnTo>
                  <a:pt x="305777" y="40601"/>
                </a:lnTo>
                <a:lnTo>
                  <a:pt x="288302" y="90335"/>
                </a:lnTo>
                <a:lnTo>
                  <a:pt x="290195" y="108826"/>
                </a:lnTo>
                <a:lnTo>
                  <a:pt x="318592" y="149733"/>
                </a:lnTo>
                <a:lnTo>
                  <a:pt x="353568" y="167220"/>
                </a:lnTo>
                <a:lnTo>
                  <a:pt x="415124" y="183819"/>
                </a:lnTo>
                <a:lnTo>
                  <a:pt x="428929" y="188201"/>
                </a:lnTo>
                <a:lnTo>
                  <a:pt x="439077" y="192900"/>
                </a:lnTo>
                <a:lnTo>
                  <a:pt x="445604" y="197891"/>
                </a:lnTo>
                <a:lnTo>
                  <a:pt x="451954" y="204774"/>
                </a:lnTo>
                <a:lnTo>
                  <a:pt x="455129" y="212344"/>
                </a:lnTo>
                <a:lnTo>
                  <a:pt x="455129" y="220611"/>
                </a:lnTo>
                <a:lnTo>
                  <a:pt x="425564" y="250863"/>
                </a:lnTo>
                <a:lnTo>
                  <a:pt x="402132" y="253238"/>
                </a:lnTo>
                <a:lnTo>
                  <a:pt x="391998" y="252628"/>
                </a:lnTo>
                <a:lnTo>
                  <a:pt x="354571" y="237045"/>
                </a:lnTo>
                <a:lnTo>
                  <a:pt x="342480" y="200507"/>
                </a:lnTo>
                <a:lnTo>
                  <a:pt x="278650" y="200507"/>
                </a:lnTo>
                <a:lnTo>
                  <a:pt x="286677" y="242836"/>
                </a:lnTo>
                <a:lnTo>
                  <a:pt x="310756" y="277647"/>
                </a:lnTo>
                <a:lnTo>
                  <a:pt x="349656" y="300850"/>
                </a:lnTo>
                <a:lnTo>
                  <a:pt x="402132" y="308584"/>
                </a:lnTo>
                <a:lnTo>
                  <a:pt x="426948" y="307009"/>
                </a:lnTo>
                <a:lnTo>
                  <a:pt x="469176" y="294424"/>
                </a:lnTo>
                <a:lnTo>
                  <a:pt x="500811" y="269748"/>
                </a:lnTo>
                <a:lnTo>
                  <a:pt x="517055" y="236524"/>
                </a:lnTo>
                <a:lnTo>
                  <a:pt x="519087" y="216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9767" y="451837"/>
            <a:ext cx="73025" cy="401320"/>
          </a:xfrm>
          <a:custGeom>
            <a:avLst/>
            <a:gdLst/>
            <a:ahLst/>
            <a:cxnLst/>
            <a:rect l="l" t="t" r="r" b="b"/>
            <a:pathLst>
              <a:path w="73025" h="401319">
                <a:moveTo>
                  <a:pt x="36288" y="70749"/>
                </a:moveTo>
                <a:lnTo>
                  <a:pt x="2316" y="49048"/>
                </a:lnTo>
                <a:lnTo>
                  <a:pt x="0" y="35766"/>
                </a:lnTo>
                <a:lnTo>
                  <a:pt x="579" y="28660"/>
                </a:lnTo>
                <a:lnTo>
                  <a:pt x="27991" y="660"/>
                </a:lnTo>
                <a:lnTo>
                  <a:pt x="36288" y="0"/>
                </a:lnTo>
                <a:lnTo>
                  <a:pt x="44430" y="660"/>
                </a:lnTo>
                <a:lnTo>
                  <a:pt x="72234" y="28660"/>
                </a:lnTo>
                <a:lnTo>
                  <a:pt x="72838" y="35766"/>
                </a:lnTo>
                <a:lnTo>
                  <a:pt x="72234" y="42692"/>
                </a:lnTo>
                <a:lnTo>
                  <a:pt x="44430" y="70105"/>
                </a:lnTo>
                <a:lnTo>
                  <a:pt x="36288" y="70749"/>
                </a:lnTo>
                <a:close/>
              </a:path>
              <a:path w="73025" h="401319">
                <a:moveTo>
                  <a:pt x="67878" y="401002"/>
                </a:moveTo>
                <a:lnTo>
                  <a:pt x="3654" y="401002"/>
                </a:lnTo>
                <a:lnTo>
                  <a:pt x="3654" y="102861"/>
                </a:lnTo>
                <a:lnTo>
                  <a:pt x="67878" y="102861"/>
                </a:lnTo>
                <a:lnTo>
                  <a:pt x="67878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80373" y="549477"/>
            <a:ext cx="551815" cy="308610"/>
          </a:xfrm>
          <a:custGeom>
            <a:avLst/>
            <a:gdLst/>
            <a:ahLst/>
            <a:cxnLst/>
            <a:rect l="l" t="t" r="r" b="b"/>
            <a:pathLst>
              <a:path w="551814" h="308609">
                <a:moveTo>
                  <a:pt x="272821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83" y="251485"/>
                </a:lnTo>
                <a:lnTo>
                  <a:pt x="82105" y="225183"/>
                </a:lnTo>
                <a:lnTo>
                  <a:pt x="65100" y="176542"/>
                </a:lnTo>
                <a:lnTo>
                  <a:pt x="63969" y="151422"/>
                </a:lnTo>
                <a:lnTo>
                  <a:pt x="65100" y="132511"/>
                </a:lnTo>
                <a:lnTo>
                  <a:pt x="82105" y="83807"/>
                </a:lnTo>
                <a:lnTo>
                  <a:pt x="119291" y="57124"/>
                </a:lnTo>
                <a:lnTo>
                  <a:pt x="136017" y="55346"/>
                </a:lnTo>
                <a:lnTo>
                  <a:pt x="152869" y="57124"/>
                </a:lnTo>
                <a:lnTo>
                  <a:pt x="190195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76" y="24523"/>
                </a:lnTo>
                <a:lnTo>
                  <a:pt x="20561" y="66687"/>
                </a:lnTo>
                <a:lnTo>
                  <a:pt x="2286" y="120599"/>
                </a:lnTo>
                <a:lnTo>
                  <a:pt x="0" y="151422"/>
                </a:lnTo>
                <a:lnTo>
                  <a:pt x="63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43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52" y="216458"/>
                </a:lnTo>
                <a:lnTo>
                  <a:pt x="270522" y="188239"/>
                </a:lnTo>
                <a:lnTo>
                  <a:pt x="272757" y="158216"/>
                </a:lnTo>
                <a:lnTo>
                  <a:pt x="272821" y="148818"/>
                </a:lnTo>
                <a:close/>
              </a:path>
              <a:path w="551814" h="308609">
                <a:moveTo>
                  <a:pt x="551383" y="109131"/>
                </a:moveTo>
                <a:lnTo>
                  <a:pt x="544499" y="59105"/>
                </a:lnTo>
                <a:lnTo>
                  <a:pt x="524357" y="25463"/>
                </a:lnTo>
                <a:lnTo>
                  <a:pt x="474154" y="1600"/>
                </a:lnTo>
                <a:lnTo>
                  <a:pt x="452958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16" y="15201"/>
                </a:lnTo>
                <a:lnTo>
                  <a:pt x="375551" y="27025"/>
                </a:lnTo>
                <a:lnTo>
                  <a:pt x="374510" y="5232"/>
                </a:lnTo>
                <a:lnTo>
                  <a:pt x="313550" y="5232"/>
                </a:lnTo>
                <a:lnTo>
                  <a:pt x="313550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19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83" y="303364"/>
                </a:lnTo>
                <a:lnTo>
                  <a:pt x="551383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817" y="4283371"/>
            <a:ext cx="208333" cy="23087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55301" y="4271188"/>
            <a:ext cx="895350" cy="309880"/>
            <a:chOff x="755301" y="4271188"/>
            <a:chExt cx="895350" cy="30988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301" y="4300275"/>
              <a:ext cx="413490" cy="28051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98836" y="428032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9" y="15127"/>
                  </a:lnTo>
                  <a:lnTo>
                    <a:pt x="42489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9347" y="4337282"/>
              <a:ext cx="148254" cy="18000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8868" y="4337282"/>
              <a:ext cx="145132" cy="18000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13110" y="427118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759461" y="4271188"/>
            <a:ext cx="1482725" cy="246379"/>
            <a:chOff x="1759461" y="4271188"/>
            <a:chExt cx="1482725" cy="246379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9461" y="4337282"/>
              <a:ext cx="326075" cy="18000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12079" y="4337282"/>
              <a:ext cx="138736" cy="17696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1853" y="4337282"/>
              <a:ext cx="148254" cy="18000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448532" y="427118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23611" y="4340327"/>
              <a:ext cx="138888" cy="17696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84299" y="4337282"/>
              <a:ext cx="140259" cy="18000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847402" y="428032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17794" y="4337282"/>
              <a:ext cx="159109" cy="18000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03446" y="4337282"/>
              <a:ext cx="138736" cy="176961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3348199" y="4337282"/>
            <a:ext cx="577215" cy="243840"/>
            <a:chOff x="3348199" y="4337282"/>
            <a:chExt cx="577215" cy="243840"/>
          </a:xfrm>
        </p:grpSpPr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48199" y="4337282"/>
              <a:ext cx="240314" cy="17696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22104" y="4337282"/>
              <a:ext cx="302949" cy="243512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4014730" y="4271188"/>
            <a:ext cx="1045844" cy="246379"/>
            <a:chOff x="4014730" y="4271188"/>
            <a:chExt cx="1045844" cy="246379"/>
          </a:xfrm>
        </p:grpSpPr>
        <p:sp>
          <p:nvSpPr>
            <p:cNvPr id="28" name="object 28"/>
            <p:cNvSpPr/>
            <p:nvPr/>
          </p:nvSpPr>
          <p:spPr>
            <a:xfrm>
              <a:off x="4014730" y="428032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1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1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92551" y="4337282"/>
              <a:ext cx="138736" cy="17696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2325" y="4337282"/>
              <a:ext cx="148254" cy="18000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429004" y="427118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04083" y="4340327"/>
              <a:ext cx="138888" cy="17696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64771" y="4271188"/>
              <a:ext cx="148330" cy="24610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42690" y="4337282"/>
              <a:ext cx="148940" cy="18000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015866" y="4338652"/>
              <a:ext cx="44450" cy="177800"/>
            </a:xfrm>
            <a:custGeom>
              <a:avLst/>
              <a:gdLst/>
              <a:ahLst/>
              <a:cxnLst/>
              <a:rect l="l" t="t" r="r" b="b"/>
              <a:pathLst>
                <a:path w="44450" h="177800">
                  <a:moveTo>
                    <a:pt x="29087" y="177418"/>
                  </a:moveTo>
                  <a:lnTo>
                    <a:pt x="15076" y="177418"/>
                  </a:lnTo>
                  <a:lnTo>
                    <a:pt x="9645" y="175337"/>
                  </a:lnTo>
                  <a:lnTo>
                    <a:pt x="5787" y="171174"/>
                  </a:lnTo>
                  <a:lnTo>
                    <a:pt x="1929" y="166961"/>
                  </a:lnTo>
                  <a:lnTo>
                    <a:pt x="0" y="161935"/>
                  </a:lnTo>
                  <a:lnTo>
                    <a:pt x="0" y="150158"/>
                  </a:lnTo>
                  <a:lnTo>
                    <a:pt x="1903" y="145082"/>
                  </a:lnTo>
                  <a:lnTo>
                    <a:pt x="9568" y="136604"/>
                  </a:lnTo>
                  <a:lnTo>
                    <a:pt x="15026" y="134472"/>
                  </a:lnTo>
                  <a:lnTo>
                    <a:pt x="29138" y="134472"/>
                  </a:lnTo>
                  <a:lnTo>
                    <a:pt x="34569" y="136604"/>
                  </a:lnTo>
                  <a:lnTo>
                    <a:pt x="38377" y="140868"/>
                  </a:lnTo>
                  <a:lnTo>
                    <a:pt x="42235" y="145082"/>
                  </a:lnTo>
                  <a:lnTo>
                    <a:pt x="44164" y="150158"/>
                  </a:lnTo>
                  <a:lnTo>
                    <a:pt x="44164" y="161935"/>
                  </a:lnTo>
                  <a:lnTo>
                    <a:pt x="42235" y="166961"/>
                  </a:lnTo>
                  <a:lnTo>
                    <a:pt x="38377" y="171174"/>
                  </a:lnTo>
                  <a:lnTo>
                    <a:pt x="34519" y="175337"/>
                  </a:lnTo>
                  <a:lnTo>
                    <a:pt x="29087" y="177418"/>
                  </a:lnTo>
                  <a:close/>
                </a:path>
                <a:path w="44450" h="177800">
                  <a:moveTo>
                    <a:pt x="29239" y="42945"/>
                  </a:moveTo>
                  <a:lnTo>
                    <a:pt x="15229" y="42945"/>
                  </a:lnTo>
                  <a:lnTo>
                    <a:pt x="9797" y="40864"/>
                  </a:lnTo>
                  <a:lnTo>
                    <a:pt x="5939" y="36701"/>
                  </a:lnTo>
                  <a:lnTo>
                    <a:pt x="2081" y="32488"/>
                  </a:lnTo>
                  <a:lnTo>
                    <a:pt x="152" y="27463"/>
                  </a:lnTo>
                  <a:lnTo>
                    <a:pt x="152" y="15685"/>
                  </a:lnTo>
                  <a:lnTo>
                    <a:pt x="2055" y="10609"/>
                  </a:lnTo>
                  <a:lnTo>
                    <a:pt x="9721" y="2132"/>
                  </a:lnTo>
                  <a:lnTo>
                    <a:pt x="15178" y="0"/>
                  </a:lnTo>
                  <a:lnTo>
                    <a:pt x="29290" y="0"/>
                  </a:lnTo>
                  <a:lnTo>
                    <a:pt x="34722" y="2132"/>
                  </a:lnTo>
                  <a:lnTo>
                    <a:pt x="38529" y="6396"/>
                  </a:lnTo>
                  <a:lnTo>
                    <a:pt x="42387" y="10609"/>
                  </a:lnTo>
                  <a:lnTo>
                    <a:pt x="44316" y="15685"/>
                  </a:lnTo>
                  <a:lnTo>
                    <a:pt x="44316" y="27463"/>
                  </a:lnTo>
                  <a:lnTo>
                    <a:pt x="42387" y="32488"/>
                  </a:lnTo>
                  <a:lnTo>
                    <a:pt x="38529" y="36701"/>
                  </a:lnTo>
                  <a:lnTo>
                    <a:pt x="34671" y="40864"/>
                  </a:lnTo>
                  <a:lnTo>
                    <a:pt x="29239" y="429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29988" y="1372558"/>
            <a:ext cx="7646670" cy="439991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conclusion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in</a:t>
            </a:r>
            <a:r>
              <a:rPr sz="2800" b="1" spc="-2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Employee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Performance </a:t>
            </a:r>
            <a:r>
              <a:rPr sz="2800" b="1" dirty="0">
                <a:latin typeface="Roboto Bk"/>
                <a:cs typeface="Roboto Bk"/>
              </a:rPr>
              <a:t>Analysis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using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Excel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final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summary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the </a:t>
            </a:r>
            <a:r>
              <a:rPr sz="2800" b="1" spc="-10" dirty="0">
                <a:latin typeface="Roboto Bk"/>
                <a:cs typeface="Roboto Bk"/>
              </a:rPr>
              <a:t>insights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recommendations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derived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from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the </a:t>
            </a:r>
            <a:r>
              <a:rPr sz="2800" b="1" spc="-30" dirty="0">
                <a:latin typeface="Roboto Bk"/>
                <a:cs typeface="Roboto Bk"/>
              </a:rPr>
              <a:t>analysis.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It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provides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clear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concise </a:t>
            </a:r>
            <a:r>
              <a:rPr sz="2800" b="1" dirty="0">
                <a:latin typeface="Roboto Bk"/>
                <a:cs typeface="Roboto Bk"/>
              </a:rPr>
              <a:t>overview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65" dirty="0">
                <a:latin typeface="Roboto Bk"/>
                <a:cs typeface="Roboto Bk"/>
              </a:rPr>
              <a:t>key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findings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suggests actionable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steps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for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improvement.</a:t>
            </a:r>
            <a:endParaRPr sz="28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2370"/>
              </a:spcBef>
            </a:pPr>
            <a:endParaRPr sz="2800">
              <a:latin typeface="Roboto Bk"/>
              <a:cs typeface="Roboto Bk"/>
            </a:endParaRPr>
          </a:p>
          <a:p>
            <a:pPr marL="340360" marR="534035" indent="77470">
              <a:lnSpc>
                <a:spcPts val="2890"/>
              </a:lnSpc>
            </a:pPr>
            <a:r>
              <a:rPr sz="2450" b="1" spc="-10" dirty="0">
                <a:latin typeface="Roboto Bk"/>
                <a:cs typeface="Roboto Bk"/>
              </a:rPr>
              <a:t>Summary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of</a:t>
            </a:r>
            <a:r>
              <a:rPr sz="2450" b="1" spc="-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Key</a:t>
            </a:r>
            <a:r>
              <a:rPr sz="2450" b="1" spc="-6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Findings,Recommendations</a:t>
            </a:r>
            <a:r>
              <a:rPr sz="2450" b="1" spc="-8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for </a:t>
            </a:r>
            <a:r>
              <a:rPr sz="2450" b="1" spc="-30" dirty="0">
                <a:latin typeface="Roboto Bk"/>
                <a:cs typeface="Roboto Bk"/>
              </a:rPr>
              <a:t>Improvement,Strategic</a:t>
            </a:r>
            <a:r>
              <a:rPr sz="2450" b="1" spc="2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Implications,Future Analysis,Limitations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81"/>
            <a:ext cx="10693400" cy="6015355"/>
          </a:xfrm>
          <a:custGeom>
            <a:avLst/>
            <a:gdLst/>
            <a:ahLst/>
            <a:cxnLst/>
            <a:rect l="l" t="t" r="r" b="b"/>
            <a:pathLst>
              <a:path w="10693400" h="6015355">
                <a:moveTo>
                  <a:pt x="10693400" y="6015037"/>
                </a:moveTo>
                <a:lnTo>
                  <a:pt x="0" y="6015037"/>
                </a:lnTo>
                <a:lnTo>
                  <a:pt x="0" y="0"/>
                </a:lnTo>
                <a:lnTo>
                  <a:pt x="10693400" y="0"/>
                </a:lnTo>
                <a:lnTo>
                  <a:pt x="10693400" y="60150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527483" y="1043"/>
            <a:ext cx="4171950" cy="6022340"/>
            <a:chOff x="6527483" y="1043"/>
            <a:chExt cx="4171950" cy="6022340"/>
          </a:xfrm>
        </p:grpSpPr>
        <p:sp>
          <p:nvSpPr>
            <p:cNvPr id="4" name="object 4"/>
            <p:cNvSpPr/>
            <p:nvPr/>
          </p:nvSpPr>
          <p:spPr>
            <a:xfrm>
              <a:off x="8224784" y="6613"/>
              <a:ext cx="1068705" cy="6010910"/>
            </a:xfrm>
            <a:custGeom>
              <a:avLst/>
              <a:gdLst/>
              <a:ahLst/>
              <a:cxn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6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33053" y="3243113"/>
              <a:ext cx="4160520" cy="2774315"/>
            </a:xfrm>
            <a:custGeom>
              <a:avLst/>
              <a:gdLst/>
              <a:ahLst/>
              <a:cxnLst/>
              <a:rect l="l" t="t" r="r" b="b"/>
              <a:pathLst>
                <a:path w="4160520" h="2774315">
                  <a:moveTo>
                    <a:pt x="4160346" y="0"/>
                  </a:moveTo>
                  <a:lnTo>
                    <a:pt x="0" y="2774303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gdLst/>
              <a:ahLst/>
              <a:cxnLst/>
              <a:rect l="l" t="t" r="r" b="b"/>
              <a:pathLst>
                <a:path w="2640329" h="6015355">
                  <a:moveTo>
                    <a:pt x="2639932" y="6015034"/>
                  </a:moveTo>
                  <a:lnTo>
                    <a:pt x="0" y="6015034"/>
                  </a:lnTo>
                  <a:lnTo>
                    <a:pt x="1793108" y="0"/>
                  </a:lnTo>
                  <a:lnTo>
                    <a:pt x="2639932" y="0"/>
                  </a:lnTo>
                  <a:lnTo>
                    <a:pt x="2639932" y="6015034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gdLst/>
              <a:ahLst/>
              <a:cxnLst/>
              <a:rect l="l" t="t" r="r" b="b"/>
              <a:pathLst>
                <a:path w="2271395" h="6015355">
                  <a:moveTo>
                    <a:pt x="2270875" y="6015034"/>
                  </a:moveTo>
                  <a:lnTo>
                    <a:pt x="1060292" y="6015034"/>
                  </a:lnTo>
                  <a:lnTo>
                    <a:pt x="0" y="0"/>
                  </a:lnTo>
                  <a:lnTo>
                    <a:pt x="2270875" y="0"/>
                  </a:lnTo>
                  <a:lnTo>
                    <a:pt x="2270875" y="6015034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gdLst/>
              <a:ahLst/>
              <a:cxnLst/>
              <a:rect l="l" t="t" r="r" b="b"/>
              <a:pathLst>
                <a:path w="2857500" h="3342004">
                  <a:moveTo>
                    <a:pt x="2857142" y="3341687"/>
                  </a:moveTo>
                  <a:lnTo>
                    <a:pt x="0" y="3341687"/>
                  </a:lnTo>
                  <a:lnTo>
                    <a:pt x="2857142" y="0"/>
                  </a:lnTo>
                  <a:lnTo>
                    <a:pt x="2857142" y="334168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gdLst/>
              <a:ahLst/>
              <a:cxnLst/>
              <a:rect l="l" t="t" r="r" b="b"/>
              <a:pathLst>
                <a:path w="2503804" h="6015355">
                  <a:moveTo>
                    <a:pt x="2503256" y="6015034"/>
                  </a:moveTo>
                  <a:lnTo>
                    <a:pt x="2166413" y="6015034"/>
                  </a:lnTo>
                  <a:lnTo>
                    <a:pt x="0" y="0"/>
                  </a:lnTo>
                  <a:lnTo>
                    <a:pt x="2503256" y="0"/>
                  </a:lnTo>
                  <a:lnTo>
                    <a:pt x="2503256" y="601503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gdLst/>
              <a:ahLst/>
              <a:cxnLst/>
              <a:rect l="l" t="t" r="r" b="b"/>
              <a:pathLst>
                <a:path w="1136650" h="6015355">
                  <a:moveTo>
                    <a:pt x="1136172" y="6015034"/>
                  </a:moveTo>
                  <a:lnTo>
                    <a:pt x="0" y="6015034"/>
                  </a:lnTo>
                  <a:lnTo>
                    <a:pt x="896776" y="0"/>
                  </a:lnTo>
                  <a:lnTo>
                    <a:pt x="1136172" y="0"/>
                  </a:lnTo>
                  <a:lnTo>
                    <a:pt x="1136172" y="6015034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gdLst/>
              <a:ahLst/>
              <a:cxnLst/>
              <a:rect l="l" t="t" r="r" b="b"/>
              <a:pathLst>
                <a:path w="1101725" h="6015355">
                  <a:moveTo>
                    <a:pt x="1101399" y="6015034"/>
                  </a:moveTo>
                  <a:lnTo>
                    <a:pt x="977533" y="6015034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4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gdLst/>
              <a:ahLst/>
              <a:cxnLst/>
              <a:rect l="l" t="t" r="r" b="b"/>
              <a:pathLst>
                <a:path w="1595754" h="2865754">
                  <a:moveTo>
                    <a:pt x="1595655" y="2865497"/>
                  </a:moveTo>
                  <a:lnTo>
                    <a:pt x="0" y="2865497"/>
                  </a:lnTo>
                  <a:lnTo>
                    <a:pt x="1595655" y="0"/>
                  </a:lnTo>
                  <a:lnTo>
                    <a:pt x="1595655" y="286549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8588" y="832624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9896" y="828065"/>
            <a:ext cx="810895" cy="355600"/>
          </a:xfrm>
          <a:custGeom>
            <a:avLst/>
            <a:gdLst/>
            <a:ahLst/>
            <a:cxnLst/>
            <a:rect l="l" t="t" r="r" b="b"/>
            <a:pathLst>
              <a:path w="810894" h="355600">
                <a:moveTo>
                  <a:pt x="255155" y="339572"/>
                </a:moveTo>
                <a:lnTo>
                  <a:pt x="186880" y="216103"/>
                </a:lnTo>
                <a:lnTo>
                  <a:pt x="179997" y="203644"/>
                </a:lnTo>
                <a:lnTo>
                  <a:pt x="191719" y="198043"/>
                </a:lnTo>
                <a:lnTo>
                  <a:pt x="202679" y="190487"/>
                </a:lnTo>
                <a:lnTo>
                  <a:pt x="230162" y="156476"/>
                </a:lnTo>
                <a:lnTo>
                  <a:pt x="240309" y="111239"/>
                </a:lnTo>
                <a:lnTo>
                  <a:pt x="238277" y="86842"/>
                </a:lnTo>
                <a:lnTo>
                  <a:pt x="232194" y="65506"/>
                </a:lnTo>
                <a:lnTo>
                  <a:pt x="226021" y="54368"/>
                </a:lnTo>
                <a:lnTo>
                  <a:pt x="222059" y="47205"/>
                </a:lnTo>
                <a:lnTo>
                  <a:pt x="207873" y="3197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39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85" y="166522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33"/>
                </a:lnTo>
                <a:lnTo>
                  <a:pt x="182740" y="111239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73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103"/>
                </a:lnTo>
                <a:lnTo>
                  <a:pt x="124955" y="216103"/>
                </a:lnTo>
                <a:lnTo>
                  <a:pt x="197129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894" h="355600">
                <a:moveTo>
                  <a:pt x="559943" y="164465"/>
                </a:moveTo>
                <a:lnTo>
                  <a:pt x="557250" y="128473"/>
                </a:lnTo>
                <a:lnTo>
                  <a:pt x="549833" y="96456"/>
                </a:lnTo>
                <a:lnTo>
                  <a:pt x="537718" y="68402"/>
                </a:lnTo>
                <a:lnTo>
                  <a:pt x="525678" y="51168"/>
                </a:lnTo>
                <a:lnTo>
                  <a:pt x="520890" y="44310"/>
                </a:lnTo>
                <a:lnTo>
                  <a:pt x="502615" y="27216"/>
                </a:lnTo>
                <a:lnTo>
                  <a:pt x="502615" y="188226"/>
                </a:lnTo>
                <a:lnTo>
                  <a:pt x="501256" y="215201"/>
                </a:lnTo>
                <a:lnTo>
                  <a:pt x="490423" y="258660"/>
                </a:lnTo>
                <a:lnTo>
                  <a:pt x="454748" y="297167"/>
                </a:lnTo>
                <a:lnTo>
                  <a:pt x="419684" y="304507"/>
                </a:lnTo>
                <a:lnTo>
                  <a:pt x="401802" y="302666"/>
                </a:lnTo>
                <a:lnTo>
                  <a:pt x="359041" y="275145"/>
                </a:lnTo>
                <a:lnTo>
                  <a:pt x="341845" y="238734"/>
                </a:lnTo>
                <a:lnTo>
                  <a:pt x="336080" y="188226"/>
                </a:lnTo>
                <a:lnTo>
                  <a:pt x="336207" y="164465"/>
                </a:lnTo>
                <a:lnTo>
                  <a:pt x="341757" y="116700"/>
                </a:lnTo>
                <a:lnTo>
                  <a:pt x="358813" y="80518"/>
                </a:lnTo>
                <a:lnTo>
                  <a:pt x="401358" y="52997"/>
                </a:lnTo>
                <a:lnTo>
                  <a:pt x="419227" y="51168"/>
                </a:lnTo>
                <a:lnTo>
                  <a:pt x="437794" y="52997"/>
                </a:lnTo>
                <a:lnTo>
                  <a:pt x="480568" y="80403"/>
                </a:lnTo>
                <a:lnTo>
                  <a:pt x="497103" y="116611"/>
                </a:lnTo>
                <a:lnTo>
                  <a:pt x="502488" y="164465"/>
                </a:lnTo>
                <a:lnTo>
                  <a:pt x="502615" y="188226"/>
                </a:lnTo>
                <a:lnTo>
                  <a:pt x="502615" y="27216"/>
                </a:lnTo>
                <a:lnTo>
                  <a:pt x="500176" y="24930"/>
                </a:lnTo>
                <a:lnTo>
                  <a:pt x="476338" y="11074"/>
                </a:lnTo>
                <a:lnTo>
                  <a:pt x="449351" y="2768"/>
                </a:lnTo>
                <a:lnTo>
                  <a:pt x="419227" y="0"/>
                </a:lnTo>
                <a:lnTo>
                  <a:pt x="389547" y="2806"/>
                </a:lnTo>
                <a:lnTo>
                  <a:pt x="338836" y="25311"/>
                </a:lnTo>
                <a:lnTo>
                  <a:pt x="300710" y="69507"/>
                </a:lnTo>
                <a:lnTo>
                  <a:pt x="281190" y="130619"/>
                </a:lnTo>
                <a:lnTo>
                  <a:pt x="278739" y="188226"/>
                </a:lnTo>
                <a:lnTo>
                  <a:pt x="281190" y="224917"/>
                </a:lnTo>
                <a:lnTo>
                  <a:pt x="300850" y="286181"/>
                </a:lnTo>
                <a:lnTo>
                  <a:pt x="339166" y="330263"/>
                </a:lnTo>
                <a:lnTo>
                  <a:pt x="389966" y="352640"/>
                </a:lnTo>
                <a:lnTo>
                  <a:pt x="419684" y="355447"/>
                </a:lnTo>
                <a:lnTo>
                  <a:pt x="450049" y="352640"/>
                </a:lnTo>
                <a:lnTo>
                  <a:pt x="501116" y="330200"/>
                </a:lnTo>
                <a:lnTo>
                  <a:pt x="538492" y="286080"/>
                </a:lnTo>
                <a:lnTo>
                  <a:pt x="557555" y="224967"/>
                </a:lnTo>
                <a:lnTo>
                  <a:pt x="559943" y="188226"/>
                </a:lnTo>
                <a:lnTo>
                  <a:pt x="559943" y="164465"/>
                </a:lnTo>
                <a:close/>
              </a:path>
              <a:path w="810894" h="355600">
                <a:moveTo>
                  <a:pt x="810895" y="4572"/>
                </a:moveTo>
                <a:lnTo>
                  <a:pt x="753325" y="4572"/>
                </a:lnTo>
                <a:lnTo>
                  <a:pt x="753325" y="246938"/>
                </a:lnTo>
                <a:lnTo>
                  <a:pt x="752360" y="260743"/>
                </a:lnTo>
                <a:lnTo>
                  <a:pt x="729703" y="297586"/>
                </a:lnTo>
                <a:lnTo>
                  <a:pt x="699185" y="305866"/>
                </a:lnTo>
                <a:lnTo>
                  <a:pt x="687565" y="305066"/>
                </a:lnTo>
                <a:lnTo>
                  <a:pt x="653402" y="285280"/>
                </a:lnTo>
                <a:lnTo>
                  <a:pt x="645045" y="245110"/>
                </a:lnTo>
                <a:lnTo>
                  <a:pt x="587248" y="245110"/>
                </a:lnTo>
                <a:lnTo>
                  <a:pt x="595185" y="295960"/>
                </a:lnTo>
                <a:lnTo>
                  <a:pt x="619010" y="329971"/>
                </a:lnTo>
                <a:lnTo>
                  <a:pt x="654989" y="349072"/>
                </a:lnTo>
                <a:lnTo>
                  <a:pt x="699185" y="355447"/>
                </a:lnTo>
                <a:lnTo>
                  <a:pt x="722299" y="353695"/>
                </a:lnTo>
                <a:lnTo>
                  <a:pt x="762279" y="339699"/>
                </a:lnTo>
                <a:lnTo>
                  <a:pt x="793026" y="311886"/>
                </a:lnTo>
                <a:lnTo>
                  <a:pt x="808901" y="271627"/>
                </a:lnTo>
                <a:lnTo>
                  <a:pt x="810895" y="246938"/>
                </a:lnTo>
                <a:lnTo>
                  <a:pt x="81089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70405" y="828065"/>
            <a:ext cx="806450" cy="355600"/>
          </a:xfrm>
          <a:custGeom>
            <a:avLst/>
            <a:gdLst/>
            <a:ahLst/>
            <a:cxnLst/>
            <a:rect l="l" t="t" r="r" b="b"/>
            <a:pathLst>
              <a:path w="806450" h="355600">
                <a:moveTo>
                  <a:pt x="225005" y="301269"/>
                </a:moveTo>
                <a:lnTo>
                  <a:pt x="57785" y="301269"/>
                </a:lnTo>
                <a:lnTo>
                  <a:pt x="57785" y="197129"/>
                </a:lnTo>
                <a:lnTo>
                  <a:pt x="201701" y="197129"/>
                </a:lnTo>
                <a:lnTo>
                  <a:pt x="201701" y="147599"/>
                </a:lnTo>
                <a:lnTo>
                  <a:pt x="57785" y="147599"/>
                </a:lnTo>
                <a:lnTo>
                  <a:pt x="57785" y="54889"/>
                </a:lnTo>
                <a:lnTo>
                  <a:pt x="222719" y="54889"/>
                </a:lnTo>
                <a:lnTo>
                  <a:pt x="222719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05" y="350799"/>
                </a:lnTo>
                <a:lnTo>
                  <a:pt x="225005" y="301269"/>
                </a:lnTo>
                <a:close/>
              </a:path>
              <a:path w="806450" h="355600">
                <a:moveTo>
                  <a:pt x="527050" y="231406"/>
                </a:moveTo>
                <a:lnTo>
                  <a:pt x="469709" y="231406"/>
                </a:lnTo>
                <a:lnTo>
                  <a:pt x="465988" y="249555"/>
                </a:lnTo>
                <a:lnTo>
                  <a:pt x="461086" y="265074"/>
                </a:lnTo>
                <a:lnTo>
                  <a:pt x="438556" y="295910"/>
                </a:lnTo>
                <a:lnTo>
                  <a:pt x="393293" y="305866"/>
                </a:lnTo>
                <a:lnTo>
                  <a:pt x="374408" y="303860"/>
                </a:lnTo>
                <a:lnTo>
                  <a:pt x="333565" y="273773"/>
                </a:lnTo>
                <a:lnTo>
                  <a:pt x="319087" y="237832"/>
                </a:lnTo>
                <a:lnTo>
                  <a:pt x="314261" y="194398"/>
                </a:lnTo>
                <a:lnTo>
                  <a:pt x="314261" y="160820"/>
                </a:lnTo>
                <a:lnTo>
                  <a:pt x="319544" y="115189"/>
                </a:lnTo>
                <a:lnTo>
                  <a:pt x="335394" y="79946"/>
                </a:lnTo>
                <a:lnTo>
                  <a:pt x="378117" y="51676"/>
                </a:lnTo>
                <a:lnTo>
                  <a:pt x="397179" y="49796"/>
                </a:lnTo>
                <a:lnTo>
                  <a:pt x="413651" y="50939"/>
                </a:lnTo>
                <a:lnTo>
                  <a:pt x="448233" y="68072"/>
                </a:lnTo>
                <a:lnTo>
                  <a:pt x="466166" y="106921"/>
                </a:lnTo>
                <a:lnTo>
                  <a:pt x="469595" y="124955"/>
                </a:lnTo>
                <a:lnTo>
                  <a:pt x="526935" y="124955"/>
                </a:lnTo>
                <a:lnTo>
                  <a:pt x="514400" y="72440"/>
                </a:lnTo>
                <a:lnTo>
                  <a:pt x="488670" y="33007"/>
                </a:lnTo>
                <a:lnTo>
                  <a:pt x="449694" y="8255"/>
                </a:lnTo>
                <a:lnTo>
                  <a:pt x="397179" y="0"/>
                </a:lnTo>
                <a:lnTo>
                  <a:pt x="366433" y="2768"/>
                </a:lnTo>
                <a:lnTo>
                  <a:pt x="315099" y="24993"/>
                </a:lnTo>
                <a:lnTo>
                  <a:pt x="277964" y="68389"/>
                </a:lnTo>
                <a:lnTo>
                  <a:pt x="259054" y="126809"/>
                </a:lnTo>
                <a:lnTo>
                  <a:pt x="256692" y="161277"/>
                </a:lnTo>
                <a:lnTo>
                  <a:pt x="256692" y="196913"/>
                </a:lnTo>
                <a:lnTo>
                  <a:pt x="266547" y="261264"/>
                </a:lnTo>
                <a:lnTo>
                  <a:pt x="294728" y="311810"/>
                </a:lnTo>
                <a:lnTo>
                  <a:pt x="338048" y="344538"/>
                </a:lnTo>
                <a:lnTo>
                  <a:pt x="393293" y="355447"/>
                </a:lnTo>
                <a:lnTo>
                  <a:pt x="422757" y="353364"/>
                </a:lnTo>
                <a:lnTo>
                  <a:pt x="470331" y="336677"/>
                </a:lnTo>
                <a:lnTo>
                  <a:pt x="503021" y="303872"/>
                </a:lnTo>
                <a:lnTo>
                  <a:pt x="522325" y="258533"/>
                </a:lnTo>
                <a:lnTo>
                  <a:pt x="527050" y="231406"/>
                </a:lnTo>
                <a:close/>
              </a:path>
              <a:path w="806450" h="355600">
                <a:moveTo>
                  <a:pt x="806094" y="4089"/>
                </a:moveTo>
                <a:lnTo>
                  <a:pt x="535393" y="4089"/>
                </a:lnTo>
                <a:lnTo>
                  <a:pt x="535393" y="54889"/>
                </a:lnTo>
                <a:lnTo>
                  <a:pt x="642073" y="54889"/>
                </a:lnTo>
                <a:lnTo>
                  <a:pt x="642073" y="350799"/>
                </a:lnTo>
                <a:lnTo>
                  <a:pt x="699185" y="350799"/>
                </a:lnTo>
                <a:lnTo>
                  <a:pt x="699185" y="54889"/>
                </a:lnTo>
                <a:lnTo>
                  <a:pt x="806094" y="54889"/>
                </a:lnTo>
                <a:lnTo>
                  <a:pt x="806094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86761" y="832154"/>
            <a:ext cx="1192530" cy="347345"/>
          </a:xfrm>
          <a:custGeom>
            <a:avLst/>
            <a:gdLst/>
            <a:ahLst/>
            <a:cxnLst/>
            <a:rect l="l" t="t" r="r" b="b"/>
            <a:pathLst>
              <a:path w="1192529" h="347344">
                <a:moveTo>
                  <a:pt x="270687" y="0"/>
                </a:moveTo>
                <a:lnTo>
                  <a:pt x="0" y="0"/>
                </a:lnTo>
                <a:lnTo>
                  <a:pt x="0" y="50800"/>
                </a:lnTo>
                <a:lnTo>
                  <a:pt x="106680" y="50800"/>
                </a:lnTo>
                <a:lnTo>
                  <a:pt x="106680" y="346710"/>
                </a:lnTo>
                <a:lnTo>
                  <a:pt x="163779" y="346710"/>
                </a:lnTo>
                <a:lnTo>
                  <a:pt x="163779" y="50800"/>
                </a:lnTo>
                <a:lnTo>
                  <a:pt x="270687" y="50800"/>
                </a:lnTo>
                <a:lnTo>
                  <a:pt x="270687" y="0"/>
                </a:lnTo>
                <a:close/>
              </a:path>
              <a:path w="1192529" h="347344">
                <a:moveTo>
                  <a:pt x="369430" y="482"/>
                </a:moveTo>
                <a:lnTo>
                  <a:pt x="311632" y="482"/>
                </a:lnTo>
                <a:lnTo>
                  <a:pt x="311632" y="346786"/>
                </a:lnTo>
                <a:lnTo>
                  <a:pt x="369430" y="346786"/>
                </a:lnTo>
                <a:lnTo>
                  <a:pt x="369430" y="482"/>
                </a:lnTo>
                <a:close/>
              </a:path>
              <a:path w="1192529" h="347344">
                <a:moveTo>
                  <a:pt x="670648" y="0"/>
                </a:moveTo>
                <a:lnTo>
                  <a:pt x="399948" y="0"/>
                </a:lnTo>
                <a:lnTo>
                  <a:pt x="399948" y="50800"/>
                </a:lnTo>
                <a:lnTo>
                  <a:pt x="506628" y="50800"/>
                </a:lnTo>
                <a:lnTo>
                  <a:pt x="506628" y="346710"/>
                </a:lnTo>
                <a:lnTo>
                  <a:pt x="563740" y="346710"/>
                </a:lnTo>
                <a:lnTo>
                  <a:pt x="563740" y="50800"/>
                </a:lnTo>
                <a:lnTo>
                  <a:pt x="670648" y="50800"/>
                </a:lnTo>
                <a:lnTo>
                  <a:pt x="670648" y="0"/>
                </a:lnTo>
                <a:close/>
              </a:path>
              <a:path w="1192529" h="347344">
                <a:moveTo>
                  <a:pt x="923810" y="297180"/>
                </a:moveTo>
                <a:lnTo>
                  <a:pt x="766191" y="297180"/>
                </a:lnTo>
                <a:lnTo>
                  <a:pt x="766191" y="0"/>
                </a:lnTo>
                <a:lnTo>
                  <a:pt x="708393" y="0"/>
                </a:lnTo>
                <a:lnTo>
                  <a:pt x="708393" y="297180"/>
                </a:lnTo>
                <a:lnTo>
                  <a:pt x="708393" y="346710"/>
                </a:lnTo>
                <a:lnTo>
                  <a:pt x="923810" y="346710"/>
                </a:lnTo>
                <a:lnTo>
                  <a:pt x="923810" y="297180"/>
                </a:lnTo>
                <a:close/>
              </a:path>
              <a:path w="1192529" h="347344">
                <a:moveTo>
                  <a:pt x="1192390" y="297180"/>
                </a:moveTo>
                <a:lnTo>
                  <a:pt x="1025169" y="297180"/>
                </a:lnTo>
                <a:lnTo>
                  <a:pt x="1025169" y="193040"/>
                </a:lnTo>
                <a:lnTo>
                  <a:pt x="1169085" y="193040"/>
                </a:lnTo>
                <a:lnTo>
                  <a:pt x="1169085" y="143510"/>
                </a:lnTo>
                <a:lnTo>
                  <a:pt x="1025169" y="143510"/>
                </a:lnTo>
                <a:lnTo>
                  <a:pt x="1025169" y="50800"/>
                </a:lnTo>
                <a:lnTo>
                  <a:pt x="1190104" y="50800"/>
                </a:lnTo>
                <a:lnTo>
                  <a:pt x="1190104" y="0"/>
                </a:lnTo>
                <a:lnTo>
                  <a:pt x="967371" y="0"/>
                </a:lnTo>
                <a:lnTo>
                  <a:pt x="967371" y="50800"/>
                </a:lnTo>
                <a:lnTo>
                  <a:pt x="967371" y="143510"/>
                </a:lnTo>
                <a:lnTo>
                  <a:pt x="967371" y="193040"/>
                </a:lnTo>
                <a:lnTo>
                  <a:pt x="967371" y="297180"/>
                </a:lnTo>
                <a:lnTo>
                  <a:pt x="967371" y="346710"/>
                </a:lnTo>
                <a:lnTo>
                  <a:pt x="1192390" y="346710"/>
                </a:lnTo>
                <a:lnTo>
                  <a:pt x="1192390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09356" y="5624770"/>
            <a:ext cx="3249930" cy="259079"/>
            <a:chOff x="409356" y="5624770"/>
            <a:chExt cx="3249930" cy="259079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149" y="5674895"/>
              <a:ext cx="1879699" cy="17543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1188504" y="2010181"/>
            <a:ext cx="648970" cy="362585"/>
          </a:xfrm>
          <a:custGeom>
            <a:avLst/>
            <a:gdLst/>
            <a:ahLst/>
            <a:cxnLst/>
            <a:rect l="l" t="t" r="r" b="b"/>
            <a:pathLst>
              <a:path w="648969" h="362585">
                <a:moveTo>
                  <a:pt x="235724" y="309880"/>
                </a:moveTo>
                <a:lnTo>
                  <a:pt x="60553" y="309880"/>
                </a:lnTo>
                <a:lnTo>
                  <a:pt x="60553" y="201930"/>
                </a:lnTo>
                <a:lnTo>
                  <a:pt x="211315" y="201930"/>
                </a:lnTo>
                <a:lnTo>
                  <a:pt x="211315" y="149860"/>
                </a:lnTo>
                <a:lnTo>
                  <a:pt x="60553" y="149860"/>
                </a:lnTo>
                <a:lnTo>
                  <a:pt x="60553" y="52070"/>
                </a:lnTo>
                <a:lnTo>
                  <a:pt x="233337" y="52070"/>
                </a:lnTo>
                <a:lnTo>
                  <a:pt x="233337" y="0"/>
                </a:lnTo>
                <a:lnTo>
                  <a:pt x="0" y="0"/>
                </a:lnTo>
                <a:lnTo>
                  <a:pt x="0" y="52070"/>
                </a:lnTo>
                <a:lnTo>
                  <a:pt x="0" y="149860"/>
                </a:lnTo>
                <a:lnTo>
                  <a:pt x="0" y="201930"/>
                </a:lnTo>
                <a:lnTo>
                  <a:pt x="0" y="309880"/>
                </a:lnTo>
                <a:lnTo>
                  <a:pt x="0" y="361950"/>
                </a:lnTo>
                <a:lnTo>
                  <a:pt x="235724" y="361950"/>
                </a:lnTo>
                <a:lnTo>
                  <a:pt x="235724" y="309880"/>
                </a:lnTo>
                <a:close/>
              </a:path>
              <a:path w="648969" h="362585">
                <a:moveTo>
                  <a:pt x="648931" y="185102"/>
                </a:moveTo>
                <a:lnTo>
                  <a:pt x="642747" y="139992"/>
                </a:lnTo>
                <a:lnTo>
                  <a:pt x="610590" y="98082"/>
                </a:lnTo>
                <a:lnTo>
                  <a:pt x="554888" y="84340"/>
                </a:lnTo>
                <a:lnTo>
                  <a:pt x="540410" y="85115"/>
                </a:lnTo>
                <a:lnTo>
                  <a:pt x="502716" y="96672"/>
                </a:lnTo>
                <a:lnTo>
                  <a:pt x="473760" y="118808"/>
                </a:lnTo>
                <a:lnTo>
                  <a:pt x="469747" y="112572"/>
                </a:lnTo>
                <a:lnTo>
                  <a:pt x="435254" y="90474"/>
                </a:lnTo>
                <a:lnTo>
                  <a:pt x="398373" y="84340"/>
                </a:lnTo>
                <a:lnTo>
                  <a:pt x="374510" y="85686"/>
                </a:lnTo>
                <a:lnTo>
                  <a:pt x="354850" y="89725"/>
                </a:lnTo>
                <a:lnTo>
                  <a:pt x="339394" y="96456"/>
                </a:lnTo>
                <a:lnTo>
                  <a:pt x="328129" y="105879"/>
                </a:lnTo>
                <a:lnTo>
                  <a:pt x="327533" y="89128"/>
                </a:lnTo>
                <a:lnTo>
                  <a:pt x="271297" y="89128"/>
                </a:lnTo>
                <a:lnTo>
                  <a:pt x="271297" y="362432"/>
                </a:lnTo>
                <a:lnTo>
                  <a:pt x="330161" y="362432"/>
                </a:lnTo>
                <a:lnTo>
                  <a:pt x="330161" y="167030"/>
                </a:lnTo>
                <a:lnTo>
                  <a:pt x="338518" y="153466"/>
                </a:lnTo>
                <a:lnTo>
                  <a:pt x="350037" y="143789"/>
                </a:lnTo>
                <a:lnTo>
                  <a:pt x="364718" y="137972"/>
                </a:lnTo>
                <a:lnTo>
                  <a:pt x="382574" y="136042"/>
                </a:lnTo>
                <a:lnTo>
                  <a:pt x="393217" y="136715"/>
                </a:lnTo>
                <a:lnTo>
                  <a:pt x="427482" y="161848"/>
                </a:lnTo>
                <a:lnTo>
                  <a:pt x="430682" y="184861"/>
                </a:lnTo>
                <a:lnTo>
                  <a:pt x="430682" y="362432"/>
                </a:lnTo>
                <a:lnTo>
                  <a:pt x="489305" y="362432"/>
                </a:lnTo>
                <a:lnTo>
                  <a:pt x="489305" y="183781"/>
                </a:lnTo>
                <a:lnTo>
                  <a:pt x="491096" y="174218"/>
                </a:lnTo>
                <a:lnTo>
                  <a:pt x="520839" y="139534"/>
                </a:lnTo>
                <a:lnTo>
                  <a:pt x="541959" y="136042"/>
                </a:lnTo>
                <a:lnTo>
                  <a:pt x="552742" y="136652"/>
                </a:lnTo>
                <a:lnTo>
                  <a:pt x="586892" y="160388"/>
                </a:lnTo>
                <a:lnTo>
                  <a:pt x="590067" y="184619"/>
                </a:lnTo>
                <a:lnTo>
                  <a:pt x="590067" y="362432"/>
                </a:lnTo>
                <a:lnTo>
                  <a:pt x="648931" y="362432"/>
                </a:lnTo>
                <a:lnTo>
                  <a:pt x="648931" y="185102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94465" y="2094520"/>
            <a:ext cx="233679" cy="377825"/>
          </a:xfrm>
          <a:custGeom>
            <a:avLst/>
            <a:gdLst/>
            <a:ahLst/>
            <a:cxnLst/>
            <a:rect l="l" t="t" r="r" b="b"/>
            <a:pathLst>
              <a:path w="233680" h="377825">
                <a:moveTo>
                  <a:pt x="190136" y="22016"/>
                </a:moveTo>
                <a:lnTo>
                  <a:pt x="55879" y="22016"/>
                </a:lnTo>
                <a:lnTo>
                  <a:pt x="66970" y="12384"/>
                </a:lnTo>
                <a:lnTo>
                  <a:pt x="82174" y="5504"/>
                </a:lnTo>
                <a:lnTo>
                  <a:pt x="101491" y="1376"/>
                </a:lnTo>
                <a:lnTo>
                  <a:pt x="124921" y="0"/>
                </a:lnTo>
                <a:lnTo>
                  <a:pt x="149742" y="2430"/>
                </a:lnTo>
                <a:lnTo>
                  <a:pt x="171438" y="9722"/>
                </a:lnTo>
                <a:lnTo>
                  <a:pt x="190007" y="21874"/>
                </a:lnTo>
                <a:lnTo>
                  <a:pt x="190136" y="22016"/>
                </a:lnTo>
                <a:close/>
              </a:path>
              <a:path w="233680" h="377825">
                <a:moveTo>
                  <a:pt x="58871" y="377636"/>
                </a:moveTo>
                <a:lnTo>
                  <a:pt x="0" y="377636"/>
                </a:lnTo>
                <a:lnTo>
                  <a:pt x="0" y="4786"/>
                </a:lnTo>
                <a:lnTo>
                  <a:pt x="54563" y="4786"/>
                </a:lnTo>
                <a:lnTo>
                  <a:pt x="55879" y="22016"/>
                </a:lnTo>
                <a:lnTo>
                  <a:pt x="190136" y="22016"/>
                </a:lnTo>
                <a:lnTo>
                  <a:pt x="205450" y="38888"/>
                </a:lnTo>
                <a:lnTo>
                  <a:pt x="212954" y="51691"/>
                </a:lnTo>
                <a:lnTo>
                  <a:pt x="111998" y="51691"/>
                </a:lnTo>
                <a:lnTo>
                  <a:pt x="95171" y="53591"/>
                </a:lnTo>
                <a:lnTo>
                  <a:pt x="80708" y="59289"/>
                </a:lnTo>
                <a:lnTo>
                  <a:pt x="68608" y="68787"/>
                </a:lnTo>
                <a:lnTo>
                  <a:pt x="58871" y="82084"/>
                </a:lnTo>
                <a:lnTo>
                  <a:pt x="58871" y="202219"/>
                </a:lnTo>
                <a:lnTo>
                  <a:pt x="68727" y="215307"/>
                </a:lnTo>
                <a:lnTo>
                  <a:pt x="80947" y="224655"/>
                </a:lnTo>
                <a:lnTo>
                  <a:pt x="95530" y="230264"/>
                </a:lnTo>
                <a:lnTo>
                  <a:pt x="112477" y="232134"/>
                </a:lnTo>
                <a:lnTo>
                  <a:pt x="211716" y="232134"/>
                </a:lnTo>
                <a:lnTo>
                  <a:pt x="205331" y="243142"/>
                </a:lnTo>
                <a:lnTo>
                  <a:pt x="189895" y="260522"/>
                </a:lnTo>
                <a:lnTo>
                  <a:pt x="184256" y="264321"/>
                </a:lnTo>
                <a:lnTo>
                  <a:pt x="58871" y="264321"/>
                </a:lnTo>
                <a:lnTo>
                  <a:pt x="58871" y="377636"/>
                </a:lnTo>
                <a:close/>
              </a:path>
              <a:path w="233680" h="377825">
                <a:moveTo>
                  <a:pt x="211716" y="232134"/>
                </a:moveTo>
                <a:lnTo>
                  <a:pt x="112477" y="232134"/>
                </a:lnTo>
                <a:lnTo>
                  <a:pt x="127344" y="230533"/>
                </a:lnTo>
                <a:lnTo>
                  <a:pt x="140118" y="225732"/>
                </a:lnTo>
                <a:lnTo>
                  <a:pt x="165978" y="193036"/>
                </a:lnTo>
                <a:lnTo>
                  <a:pt x="174459" y="144306"/>
                </a:lnTo>
                <a:lnTo>
                  <a:pt x="174459" y="139280"/>
                </a:lnTo>
                <a:lnTo>
                  <a:pt x="165978" y="90617"/>
                </a:lnTo>
                <a:lnTo>
                  <a:pt x="139998" y="58063"/>
                </a:lnTo>
                <a:lnTo>
                  <a:pt x="111998" y="51691"/>
                </a:lnTo>
                <a:lnTo>
                  <a:pt x="212954" y="51691"/>
                </a:lnTo>
                <a:lnTo>
                  <a:pt x="217648" y="59701"/>
                </a:lnTo>
                <a:lnTo>
                  <a:pt x="226360" y="83370"/>
                </a:lnTo>
                <a:lnTo>
                  <a:pt x="231588" y="109897"/>
                </a:lnTo>
                <a:lnTo>
                  <a:pt x="233330" y="139280"/>
                </a:lnTo>
                <a:lnTo>
                  <a:pt x="233330" y="144306"/>
                </a:lnTo>
                <a:lnTo>
                  <a:pt x="231580" y="172604"/>
                </a:lnTo>
                <a:lnTo>
                  <a:pt x="226330" y="198510"/>
                </a:lnTo>
                <a:lnTo>
                  <a:pt x="217580" y="222023"/>
                </a:lnTo>
                <a:lnTo>
                  <a:pt x="211716" y="232134"/>
                </a:lnTo>
                <a:close/>
              </a:path>
              <a:path w="233680" h="377825">
                <a:moveTo>
                  <a:pt x="125639" y="282868"/>
                </a:moveTo>
                <a:lnTo>
                  <a:pt x="102800" y="281709"/>
                </a:lnTo>
                <a:lnTo>
                  <a:pt x="84058" y="278231"/>
                </a:lnTo>
                <a:lnTo>
                  <a:pt x="69415" y="272436"/>
                </a:lnTo>
                <a:lnTo>
                  <a:pt x="58871" y="264321"/>
                </a:lnTo>
                <a:lnTo>
                  <a:pt x="184256" y="264321"/>
                </a:lnTo>
                <a:lnTo>
                  <a:pt x="171468" y="272937"/>
                </a:lnTo>
                <a:lnTo>
                  <a:pt x="150049" y="280385"/>
                </a:lnTo>
                <a:lnTo>
                  <a:pt x="125639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76769" y="1990658"/>
            <a:ext cx="59055" cy="382270"/>
          </a:xfrm>
          <a:custGeom>
            <a:avLst/>
            <a:gdLst/>
            <a:ahLst/>
            <a:cxnLst/>
            <a:rect l="l" t="t" r="r" b="b"/>
            <a:pathLst>
              <a:path w="59055" h="382269">
                <a:moveTo>
                  <a:pt x="58871" y="381944"/>
                </a:moveTo>
                <a:lnTo>
                  <a:pt x="0" y="381944"/>
                </a:lnTo>
                <a:lnTo>
                  <a:pt x="0" y="0"/>
                </a:lnTo>
                <a:lnTo>
                  <a:pt x="58871" y="0"/>
                </a:lnTo>
                <a:lnTo>
                  <a:pt x="58871" y="38194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3980" y="2094521"/>
            <a:ext cx="996315" cy="382905"/>
          </a:xfrm>
          <a:custGeom>
            <a:avLst/>
            <a:gdLst/>
            <a:ahLst/>
            <a:cxnLst/>
            <a:rect l="l" t="t" r="r" b="b"/>
            <a:pathLst>
              <a:path w="996314" h="382905">
                <a:moveTo>
                  <a:pt x="250075" y="136410"/>
                </a:moveTo>
                <a:lnTo>
                  <a:pt x="241160" y="83172"/>
                </a:lnTo>
                <a:lnTo>
                  <a:pt x="215849" y="39255"/>
                </a:lnTo>
                <a:lnTo>
                  <a:pt x="191211" y="18415"/>
                </a:lnTo>
                <a:lnTo>
                  <a:pt x="191211" y="138811"/>
                </a:lnTo>
                <a:lnTo>
                  <a:pt x="191211" y="145034"/>
                </a:lnTo>
                <a:lnTo>
                  <a:pt x="181559" y="193395"/>
                </a:lnTo>
                <a:lnTo>
                  <a:pt x="153568" y="225793"/>
                </a:lnTo>
                <a:lnTo>
                  <a:pt x="125158" y="232143"/>
                </a:lnTo>
                <a:lnTo>
                  <a:pt x="109613" y="230530"/>
                </a:lnTo>
                <a:lnTo>
                  <a:pt x="75260" y="206413"/>
                </a:lnTo>
                <a:lnTo>
                  <a:pt x="59664" y="161836"/>
                </a:lnTo>
                <a:lnTo>
                  <a:pt x="58623" y="138811"/>
                </a:lnTo>
                <a:lnTo>
                  <a:pt x="59664" y="121475"/>
                </a:lnTo>
                <a:lnTo>
                  <a:pt x="75260" y="76822"/>
                </a:lnTo>
                <a:lnTo>
                  <a:pt x="109334" y="52374"/>
                </a:lnTo>
                <a:lnTo>
                  <a:pt x="124675" y="50736"/>
                </a:lnTo>
                <a:lnTo>
                  <a:pt x="140119" y="52374"/>
                </a:lnTo>
                <a:lnTo>
                  <a:pt x="174332" y="76822"/>
                </a:lnTo>
                <a:lnTo>
                  <a:pt x="190157" y="121475"/>
                </a:lnTo>
                <a:lnTo>
                  <a:pt x="191211" y="138811"/>
                </a:lnTo>
                <a:lnTo>
                  <a:pt x="191211" y="18415"/>
                </a:lnTo>
                <a:lnTo>
                  <a:pt x="176314" y="9817"/>
                </a:lnTo>
                <a:lnTo>
                  <a:pt x="152006" y="2463"/>
                </a:lnTo>
                <a:lnTo>
                  <a:pt x="124675" y="0"/>
                </a:lnTo>
                <a:lnTo>
                  <a:pt x="97345" y="2501"/>
                </a:lnTo>
                <a:lnTo>
                  <a:pt x="51765" y="22491"/>
                </a:lnTo>
                <a:lnTo>
                  <a:pt x="18834" y="61137"/>
                </a:lnTo>
                <a:lnTo>
                  <a:pt x="2082" y="110553"/>
                </a:lnTo>
                <a:lnTo>
                  <a:pt x="0" y="138811"/>
                </a:lnTo>
                <a:lnTo>
                  <a:pt x="50" y="145034"/>
                </a:lnTo>
                <a:lnTo>
                  <a:pt x="8394" y="198424"/>
                </a:lnTo>
                <a:lnTo>
                  <a:pt x="33616" y="243027"/>
                </a:lnTo>
                <a:lnTo>
                  <a:pt x="73317" y="272910"/>
                </a:lnTo>
                <a:lnTo>
                  <a:pt x="125158" y="282879"/>
                </a:lnTo>
                <a:lnTo>
                  <a:pt x="152488" y="280377"/>
                </a:lnTo>
                <a:lnTo>
                  <a:pt x="176822" y="272910"/>
                </a:lnTo>
                <a:lnTo>
                  <a:pt x="198132" y="260464"/>
                </a:lnTo>
                <a:lnTo>
                  <a:pt x="216458" y="243027"/>
                </a:lnTo>
                <a:lnTo>
                  <a:pt x="224040" y="232143"/>
                </a:lnTo>
                <a:lnTo>
                  <a:pt x="231165" y="221919"/>
                </a:lnTo>
                <a:lnTo>
                  <a:pt x="241668" y="198424"/>
                </a:lnTo>
                <a:lnTo>
                  <a:pt x="247980" y="172554"/>
                </a:lnTo>
                <a:lnTo>
                  <a:pt x="250024" y="145034"/>
                </a:lnTo>
                <a:lnTo>
                  <a:pt x="250075" y="136410"/>
                </a:lnTo>
                <a:close/>
              </a:path>
              <a:path w="996314" h="382905">
                <a:moveTo>
                  <a:pt x="496023" y="4787"/>
                </a:moveTo>
                <a:lnTo>
                  <a:pt x="433324" y="4787"/>
                </a:lnTo>
                <a:lnTo>
                  <a:pt x="378282" y="182359"/>
                </a:lnTo>
                <a:lnTo>
                  <a:pt x="318820" y="4787"/>
                </a:lnTo>
                <a:lnTo>
                  <a:pt x="255155" y="4787"/>
                </a:lnTo>
                <a:lnTo>
                  <a:pt x="350050" y="268033"/>
                </a:lnTo>
                <a:lnTo>
                  <a:pt x="341312" y="291973"/>
                </a:lnTo>
                <a:lnTo>
                  <a:pt x="317157" y="325094"/>
                </a:lnTo>
                <a:lnTo>
                  <a:pt x="292366" y="329539"/>
                </a:lnTo>
                <a:lnTo>
                  <a:pt x="272986" y="327990"/>
                </a:lnTo>
                <a:lnTo>
                  <a:pt x="273227" y="376682"/>
                </a:lnTo>
                <a:lnTo>
                  <a:pt x="281520" y="379298"/>
                </a:lnTo>
                <a:lnTo>
                  <a:pt x="289648" y="381177"/>
                </a:lnTo>
                <a:lnTo>
                  <a:pt x="297611" y="382295"/>
                </a:lnTo>
                <a:lnTo>
                  <a:pt x="305409" y="382663"/>
                </a:lnTo>
                <a:lnTo>
                  <a:pt x="313067" y="382422"/>
                </a:lnTo>
                <a:lnTo>
                  <a:pt x="337007" y="376631"/>
                </a:lnTo>
                <a:lnTo>
                  <a:pt x="357619" y="363169"/>
                </a:lnTo>
                <a:lnTo>
                  <a:pt x="374878" y="342049"/>
                </a:lnTo>
                <a:lnTo>
                  <a:pt x="388810" y="313270"/>
                </a:lnTo>
                <a:lnTo>
                  <a:pt x="496023" y="4787"/>
                </a:lnTo>
                <a:close/>
              </a:path>
              <a:path w="996314" h="382905">
                <a:moveTo>
                  <a:pt x="740016" y="134023"/>
                </a:moveTo>
                <a:lnTo>
                  <a:pt x="738797" y="114630"/>
                </a:lnTo>
                <a:lnTo>
                  <a:pt x="738314" y="106845"/>
                </a:lnTo>
                <a:lnTo>
                  <a:pt x="733196" y="81915"/>
                </a:lnTo>
                <a:lnTo>
                  <a:pt x="712736" y="38773"/>
                </a:lnTo>
                <a:lnTo>
                  <a:pt x="681342" y="12052"/>
                </a:lnTo>
                <a:lnTo>
                  <a:pt x="681342" y="114274"/>
                </a:lnTo>
                <a:lnTo>
                  <a:pt x="567232" y="110566"/>
                </a:lnTo>
                <a:lnTo>
                  <a:pt x="586740" y="67970"/>
                </a:lnTo>
                <a:lnTo>
                  <a:pt x="626338" y="50736"/>
                </a:lnTo>
                <a:lnTo>
                  <a:pt x="640168" y="51993"/>
                </a:lnTo>
                <a:lnTo>
                  <a:pt x="673265" y="80962"/>
                </a:lnTo>
                <a:lnTo>
                  <a:pt x="681342" y="114274"/>
                </a:lnTo>
                <a:lnTo>
                  <a:pt x="681342" y="12052"/>
                </a:lnTo>
                <a:lnTo>
                  <a:pt x="677557" y="9702"/>
                </a:lnTo>
                <a:lnTo>
                  <a:pt x="653948" y="2425"/>
                </a:lnTo>
                <a:lnTo>
                  <a:pt x="626338" y="0"/>
                </a:lnTo>
                <a:lnTo>
                  <a:pt x="610958" y="1054"/>
                </a:lnTo>
                <a:lnTo>
                  <a:pt x="567588" y="16751"/>
                </a:lnTo>
                <a:lnTo>
                  <a:pt x="532168" y="50050"/>
                </a:lnTo>
                <a:lnTo>
                  <a:pt x="510222" y="99504"/>
                </a:lnTo>
                <a:lnTo>
                  <a:pt x="505968" y="140487"/>
                </a:lnTo>
                <a:lnTo>
                  <a:pt x="505968" y="150533"/>
                </a:lnTo>
                <a:lnTo>
                  <a:pt x="514578" y="203060"/>
                </a:lnTo>
                <a:lnTo>
                  <a:pt x="540435" y="245541"/>
                </a:lnTo>
                <a:lnTo>
                  <a:pt x="580580" y="273545"/>
                </a:lnTo>
                <a:lnTo>
                  <a:pt x="632091" y="282879"/>
                </a:lnTo>
                <a:lnTo>
                  <a:pt x="651319" y="281851"/>
                </a:lnTo>
                <a:lnTo>
                  <a:pt x="697179" y="266484"/>
                </a:lnTo>
                <a:lnTo>
                  <a:pt x="730021" y="236461"/>
                </a:lnTo>
                <a:lnTo>
                  <a:pt x="739063" y="224116"/>
                </a:lnTo>
                <a:lnTo>
                  <a:pt x="701370" y="194208"/>
                </a:lnTo>
                <a:lnTo>
                  <a:pt x="693534" y="203809"/>
                </a:lnTo>
                <a:lnTo>
                  <a:pt x="685812" y="211912"/>
                </a:lnTo>
                <a:lnTo>
                  <a:pt x="644817" y="231838"/>
                </a:lnTo>
                <a:lnTo>
                  <a:pt x="634479" y="232384"/>
                </a:lnTo>
                <a:lnTo>
                  <a:pt x="619353" y="230962"/>
                </a:lnTo>
                <a:lnTo>
                  <a:pt x="584098" y="209638"/>
                </a:lnTo>
                <a:lnTo>
                  <a:pt x="566496" y="173786"/>
                </a:lnTo>
                <a:lnTo>
                  <a:pt x="565073" y="161061"/>
                </a:lnTo>
                <a:lnTo>
                  <a:pt x="740016" y="161061"/>
                </a:lnTo>
                <a:lnTo>
                  <a:pt x="740016" y="134023"/>
                </a:lnTo>
                <a:close/>
              </a:path>
              <a:path w="996314" h="382905">
                <a:moveTo>
                  <a:pt x="996213" y="134023"/>
                </a:moveTo>
                <a:lnTo>
                  <a:pt x="994994" y="114630"/>
                </a:lnTo>
                <a:lnTo>
                  <a:pt x="994511" y="106845"/>
                </a:lnTo>
                <a:lnTo>
                  <a:pt x="989393" y="81915"/>
                </a:lnTo>
                <a:lnTo>
                  <a:pt x="968933" y="38773"/>
                </a:lnTo>
                <a:lnTo>
                  <a:pt x="937539" y="12052"/>
                </a:lnTo>
                <a:lnTo>
                  <a:pt x="937539" y="114274"/>
                </a:lnTo>
                <a:lnTo>
                  <a:pt x="823429" y="110566"/>
                </a:lnTo>
                <a:lnTo>
                  <a:pt x="842937" y="67970"/>
                </a:lnTo>
                <a:lnTo>
                  <a:pt x="882535" y="50736"/>
                </a:lnTo>
                <a:lnTo>
                  <a:pt x="896353" y="51993"/>
                </a:lnTo>
                <a:lnTo>
                  <a:pt x="929462" y="80962"/>
                </a:lnTo>
                <a:lnTo>
                  <a:pt x="937539" y="114274"/>
                </a:lnTo>
                <a:lnTo>
                  <a:pt x="937539" y="12052"/>
                </a:lnTo>
                <a:lnTo>
                  <a:pt x="933754" y="9702"/>
                </a:lnTo>
                <a:lnTo>
                  <a:pt x="910145" y="2425"/>
                </a:lnTo>
                <a:lnTo>
                  <a:pt x="882535" y="0"/>
                </a:lnTo>
                <a:lnTo>
                  <a:pt x="867156" y="1054"/>
                </a:lnTo>
                <a:lnTo>
                  <a:pt x="823785" y="16751"/>
                </a:lnTo>
                <a:lnTo>
                  <a:pt x="788365" y="50050"/>
                </a:lnTo>
                <a:lnTo>
                  <a:pt x="766406" y="99504"/>
                </a:lnTo>
                <a:lnTo>
                  <a:pt x="762165" y="140487"/>
                </a:lnTo>
                <a:lnTo>
                  <a:pt x="762165" y="150533"/>
                </a:lnTo>
                <a:lnTo>
                  <a:pt x="770775" y="203060"/>
                </a:lnTo>
                <a:lnTo>
                  <a:pt x="796620" y="245541"/>
                </a:lnTo>
                <a:lnTo>
                  <a:pt x="836764" y="273545"/>
                </a:lnTo>
                <a:lnTo>
                  <a:pt x="888288" y="282879"/>
                </a:lnTo>
                <a:lnTo>
                  <a:pt x="907516" y="281851"/>
                </a:lnTo>
                <a:lnTo>
                  <a:pt x="953376" y="266484"/>
                </a:lnTo>
                <a:lnTo>
                  <a:pt x="986218" y="236461"/>
                </a:lnTo>
                <a:lnTo>
                  <a:pt x="995260" y="224116"/>
                </a:lnTo>
                <a:lnTo>
                  <a:pt x="957567" y="194208"/>
                </a:lnTo>
                <a:lnTo>
                  <a:pt x="949731" y="203809"/>
                </a:lnTo>
                <a:lnTo>
                  <a:pt x="942009" y="211912"/>
                </a:lnTo>
                <a:lnTo>
                  <a:pt x="901014" y="231838"/>
                </a:lnTo>
                <a:lnTo>
                  <a:pt x="890676" y="232384"/>
                </a:lnTo>
                <a:lnTo>
                  <a:pt x="875550" y="230962"/>
                </a:lnTo>
                <a:lnTo>
                  <a:pt x="840295" y="209638"/>
                </a:lnTo>
                <a:lnTo>
                  <a:pt x="822693" y="173786"/>
                </a:lnTo>
                <a:lnTo>
                  <a:pt x="821270" y="161061"/>
                </a:lnTo>
                <a:lnTo>
                  <a:pt x="996213" y="161061"/>
                </a:lnTo>
                <a:lnTo>
                  <a:pt x="996213" y="134023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43059" y="1985644"/>
            <a:ext cx="1718945" cy="391795"/>
          </a:xfrm>
          <a:custGeom>
            <a:avLst/>
            <a:gdLst/>
            <a:ahLst/>
            <a:cxnLst/>
            <a:rect l="l" t="t" r="r" b="b"/>
            <a:pathLst>
              <a:path w="1718945" h="391794">
                <a:moveTo>
                  <a:pt x="265163" y="137604"/>
                </a:moveTo>
                <a:lnTo>
                  <a:pt x="256755" y="92456"/>
                </a:lnTo>
                <a:lnTo>
                  <a:pt x="231533" y="56108"/>
                </a:lnTo>
                <a:lnTo>
                  <a:pt x="204609" y="38392"/>
                </a:lnTo>
                <a:lnTo>
                  <a:pt x="204609" y="138074"/>
                </a:lnTo>
                <a:lnTo>
                  <a:pt x="203631" y="150850"/>
                </a:lnTo>
                <a:lnTo>
                  <a:pt x="179730" y="188963"/>
                </a:lnTo>
                <a:lnTo>
                  <a:pt x="135686" y="198386"/>
                </a:lnTo>
                <a:lnTo>
                  <a:pt x="60540" y="198386"/>
                </a:lnTo>
                <a:lnTo>
                  <a:pt x="60540" y="76339"/>
                </a:lnTo>
                <a:lnTo>
                  <a:pt x="135686" y="76339"/>
                </a:lnTo>
                <a:lnTo>
                  <a:pt x="179578" y="86906"/>
                </a:lnTo>
                <a:lnTo>
                  <a:pt x="203619" y="126326"/>
                </a:lnTo>
                <a:lnTo>
                  <a:pt x="204609" y="138074"/>
                </a:lnTo>
                <a:lnTo>
                  <a:pt x="204609" y="38392"/>
                </a:lnTo>
                <a:lnTo>
                  <a:pt x="190766" y="32156"/>
                </a:lnTo>
                <a:lnTo>
                  <a:pt x="165011" y="26162"/>
                </a:lnTo>
                <a:lnTo>
                  <a:pt x="135686" y="24168"/>
                </a:lnTo>
                <a:lnTo>
                  <a:pt x="0" y="24168"/>
                </a:lnTo>
                <a:lnTo>
                  <a:pt x="0" y="386969"/>
                </a:lnTo>
                <a:lnTo>
                  <a:pt x="60540" y="386969"/>
                </a:lnTo>
                <a:lnTo>
                  <a:pt x="60540" y="250317"/>
                </a:lnTo>
                <a:lnTo>
                  <a:pt x="135686" y="250317"/>
                </a:lnTo>
                <a:lnTo>
                  <a:pt x="190677" y="242963"/>
                </a:lnTo>
                <a:lnTo>
                  <a:pt x="231419" y="220878"/>
                </a:lnTo>
                <a:lnTo>
                  <a:pt x="256717" y="185280"/>
                </a:lnTo>
                <a:lnTo>
                  <a:pt x="263055" y="162953"/>
                </a:lnTo>
                <a:lnTo>
                  <a:pt x="265163" y="137604"/>
                </a:lnTo>
                <a:close/>
              </a:path>
              <a:path w="1718945" h="391794">
                <a:moveTo>
                  <a:pt x="524662" y="242900"/>
                </a:moveTo>
                <a:lnTo>
                  <a:pt x="523443" y="223507"/>
                </a:lnTo>
                <a:lnTo>
                  <a:pt x="522960" y="215722"/>
                </a:lnTo>
                <a:lnTo>
                  <a:pt x="517842" y="190792"/>
                </a:lnTo>
                <a:lnTo>
                  <a:pt x="497382" y="147650"/>
                </a:lnTo>
                <a:lnTo>
                  <a:pt x="465988" y="120929"/>
                </a:lnTo>
                <a:lnTo>
                  <a:pt x="465988" y="223151"/>
                </a:lnTo>
                <a:lnTo>
                  <a:pt x="351878" y="219443"/>
                </a:lnTo>
                <a:lnTo>
                  <a:pt x="371386" y="176847"/>
                </a:lnTo>
                <a:lnTo>
                  <a:pt x="410984" y="159613"/>
                </a:lnTo>
                <a:lnTo>
                  <a:pt x="424802" y="160870"/>
                </a:lnTo>
                <a:lnTo>
                  <a:pt x="457911" y="189839"/>
                </a:lnTo>
                <a:lnTo>
                  <a:pt x="465988" y="223151"/>
                </a:lnTo>
                <a:lnTo>
                  <a:pt x="465988" y="120929"/>
                </a:lnTo>
                <a:lnTo>
                  <a:pt x="462203" y="118579"/>
                </a:lnTo>
                <a:lnTo>
                  <a:pt x="438594" y="111302"/>
                </a:lnTo>
                <a:lnTo>
                  <a:pt x="410984" y="108877"/>
                </a:lnTo>
                <a:lnTo>
                  <a:pt x="395605" y="109931"/>
                </a:lnTo>
                <a:lnTo>
                  <a:pt x="352234" y="125628"/>
                </a:lnTo>
                <a:lnTo>
                  <a:pt x="316814" y="158927"/>
                </a:lnTo>
                <a:lnTo>
                  <a:pt x="294855" y="208381"/>
                </a:lnTo>
                <a:lnTo>
                  <a:pt x="290614" y="249364"/>
                </a:lnTo>
                <a:lnTo>
                  <a:pt x="290614" y="259410"/>
                </a:lnTo>
                <a:lnTo>
                  <a:pt x="299224" y="311937"/>
                </a:lnTo>
                <a:lnTo>
                  <a:pt x="325069" y="354418"/>
                </a:lnTo>
                <a:lnTo>
                  <a:pt x="365213" y="382422"/>
                </a:lnTo>
                <a:lnTo>
                  <a:pt x="416725" y="391756"/>
                </a:lnTo>
                <a:lnTo>
                  <a:pt x="435965" y="390728"/>
                </a:lnTo>
                <a:lnTo>
                  <a:pt x="481825" y="375361"/>
                </a:lnTo>
                <a:lnTo>
                  <a:pt x="514667" y="345338"/>
                </a:lnTo>
                <a:lnTo>
                  <a:pt x="523709" y="332994"/>
                </a:lnTo>
                <a:lnTo>
                  <a:pt x="486016" y="303085"/>
                </a:lnTo>
                <a:lnTo>
                  <a:pt x="478180" y="312686"/>
                </a:lnTo>
                <a:lnTo>
                  <a:pt x="470458" y="320789"/>
                </a:lnTo>
                <a:lnTo>
                  <a:pt x="429463" y="340715"/>
                </a:lnTo>
                <a:lnTo>
                  <a:pt x="419125" y="341261"/>
                </a:lnTo>
                <a:lnTo>
                  <a:pt x="403999" y="339839"/>
                </a:lnTo>
                <a:lnTo>
                  <a:pt x="368744" y="318516"/>
                </a:lnTo>
                <a:lnTo>
                  <a:pt x="351142" y="282663"/>
                </a:lnTo>
                <a:lnTo>
                  <a:pt x="349719" y="269938"/>
                </a:lnTo>
                <a:lnTo>
                  <a:pt x="524662" y="269938"/>
                </a:lnTo>
                <a:lnTo>
                  <a:pt x="524662" y="242900"/>
                </a:lnTo>
                <a:close/>
              </a:path>
              <a:path w="1718945" h="391794">
                <a:moveTo>
                  <a:pt x="697814" y="114871"/>
                </a:moveTo>
                <a:lnTo>
                  <a:pt x="691337" y="112242"/>
                </a:lnTo>
                <a:lnTo>
                  <a:pt x="684707" y="110375"/>
                </a:lnTo>
                <a:lnTo>
                  <a:pt x="677938" y="109258"/>
                </a:lnTo>
                <a:lnTo>
                  <a:pt x="671017" y="108877"/>
                </a:lnTo>
                <a:lnTo>
                  <a:pt x="651014" y="109982"/>
                </a:lnTo>
                <a:lnTo>
                  <a:pt x="635177" y="113284"/>
                </a:lnTo>
                <a:lnTo>
                  <a:pt x="623493" y="118770"/>
                </a:lnTo>
                <a:lnTo>
                  <a:pt x="615975" y="126466"/>
                </a:lnTo>
                <a:lnTo>
                  <a:pt x="615492" y="113665"/>
                </a:lnTo>
                <a:lnTo>
                  <a:pt x="558292" y="113665"/>
                </a:lnTo>
                <a:lnTo>
                  <a:pt x="558292" y="386969"/>
                </a:lnTo>
                <a:lnTo>
                  <a:pt x="616927" y="386969"/>
                </a:lnTo>
                <a:lnTo>
                  <a:pt x="616927" y="197434"/>
                </a:lnTo>
                <a:lnTo>
                  <a:pt x="625195" y="183603"/>
                </a:lnTo>
                <a:lnTo>
                  <a:pt x="636612" y="173736"/>
                </a:lnTo>
                <a:lnTo>
                  <a:pt x="651167" y="167817"/>
                </a:lnTo>
                <a:lnTo>
                  <a:pt x="668858" y="165836"/>
                </a:lnTo>
                <a:lnTo>
                  <a:pt x="674776" y="166052"/>
                </a:lnTo>
                <a:lnTo>
                  <a:pt x="681545" y="166700"/>
                </a:lnTo>
                <a:lnTo>
                  <a:pt x="689140" y="167792"/>
                </a:lnTo>
                <a:lnTo>
                  <a:pt x="697572" y="169303"/>
                </a:lnTo>
                <a:lnTo>
                  <a:pt x="697814" y="114871"/>
                </a:lnTo>
                <a:close/>
              </a:path>
              <a:path w="1718945" h="391794">
                <a:moveTo>
                  <a:pt x="881075" y="5384"/>
                </a:moveTo>
                <a:lnTo>
                  <a:pt x="870165" y="3022"/>
                </a:lnTo>
                <a:lnTo>
                  <a:pt x="860171" y="1346"/>
                </a:lnTo>
                <a:lnTo>
                  <a:pt x="851077" y="330"/>
                </a:lnTo>
                <a:lnTo>
                  <a:pt x="842899" y="0"/>
                </a:lnTo>
                <a:lnTo>
                  <a:pt x="822934" y="1485"/>
                </a:lnTo>
                <a:lnTo>
                  <a:pt x="776020" y="23812"/>
                </a:lnTo>
                <a:lnTo>
                  <a:pt x="752525" y="71031"/>
                </a:lnTo>
                <a:lnTo>
                  <a:pt x="750773" y="91897"/>
                </a:lnTo>
                <a:lnTo>
                  <a:pt x="750773" y="113665"/>
                </a:lnTo>
                <a:lnTo>
                  <a:pt x="709841" y="113665"/>
                </a:lnTo>
                <a:lnTo>
                  <a:pt x="709841" y="162013"/>
                </a:lnTo>
                <a:lnTo>
                  <a:pt x="750773" y="162013"/>
                </a:lnTo>
                <a:lnTo>
                  <a:pt x="750773" y="386969"/>
                </a:lnTo>
                <a:lnTo>
                  <a:pt x="809396" y="386969"/>
                </a:lnTo>
                <a:lnTo>
                  <a:pt x="809396" y="162013"/>
                </a:lnTo>
                <a:lnTo>
                  <a:pt x="864438" y="162013"/>
                </a:lnTo>
                <a:lnTo>
                  <a:pt x="864438" y="113665"/>
                </a:lnTo>
                <a:lnTo>
                  <a:pt x="809396" y="113665"/>
                </a:lnTo>
                <a:lnTo>
                  <a:pt x="809396" y="92125"/>
                </a:lnTo>
                <a:lnTo>
                  <a:pt x="811987" y="74650"/>
                </a:lnTo>
                <a:lnTo>
                  <a:pt x="819150" y="62153"/>
                </a:lnTo>
                <a:lnTo>
                  <a:pt x="830897" y="54660"/>
                </a:lnTo>
                <a:lnTo>
                  <a:pt x="847217" y="52158"/>
                </a:lnTo>
                <a:lnTo>
                  <a:pt x="854049" y="52400"/>
                </a:lnTo>
                <a:lnTo>
                  <a:pt x="861415" y="53086"/>
                </a:lnTo>
                <a:lnTo>
                  <a:pt x="869315" y="54254"/>
                </a:lnTo>
                <a:lnTo>
                  <a:pt x="877722" y="55880"/>
                </a:lnTo>
                <a:lnTo>
                  <a:pt x="881075" y="5384"/>
                </a:lnTo>
                <a:close/>
              </a:path>
              <a:path w="1718945" h="391794">
                <a:moveTo>
                  <a:pt x="1134427" y="245287"/>
                </a:moveTo>
                <a:lnTo>
                  <a:pt x="1125512" y="192049"/>
                </a:lnTo>
                <a:lnTo>
                  <a:pt x="1100213" y="148132"/>
                </a:lnTo>
                <a:lnTo>
                  <a:pt x="1075563" y="127292"/>
                </a:lnTo>
                <a:lnTo>
                  <a:pt x="1075563" y="247688"/>
                </a:lnTo>
                <a:lnTo>
                  <a:pt x="1075563" y="253911"/>
                </a:lnTo>
                <a:lnTo>
                  <a:pt x="1065911" y="302272"/>
                </a:lnTo>
                <a:lnTo>
                  <a:pt x="1037932" y="334670"/>
                </a:lnTo>
                <a:lnTo>
                  <a:pt x="1009510" y="341020"/>
                </a:lnTo>
                <a:lnTo>
                  <a:pt x="993965" y="339407"/>
                </a:lnTo>
                <a:lnTo>
                  <a:pt x="959612" y="315290"/>
                </a:lnTo>
                <a:lnTo>
                  <a:pt x="944016" y="270713"/>
                </a:lnTo>
                <a:lnTo>
                  <a:pt x="942975" y="247688"/>
                </a:lnTo>
                <a:lnTo>
                  <a:pt x="944016" y="230352"/>
                </a:lnTo>
                <a:lnTo>
                  <a:pt x="959612" y="185699"/>
                </a:lnTo>
                <a:lnTo>
                  <a:pt x="993698" y="161251"/>
                </a:lnTo>
                <a:lnTo>
                  <a:pt x="1009027" y="159613"/>
                </a:lnTo>
                <a:lnTo>
                  <a:pt x="1024470" y="161251"/>
                </a:lnTo>
                <a:lnTo>
                  <a:pt x="1058684" y="185699"/>
                </a:lnTo>
                <a:lnTo>
                  <a:pt x="1074508" y="230352"/>
                </a:lnTo>
                <a:lnTo>
                  <a:pt x="1075563" y="247688"/>
                </a:lnTo>
                <a:lnTo>
                  <a:pt x="1075563" y="127292"/>
                </a:lnTo>
                <a:lnTo>
                  <a:pt x="1060665" y="118694"/>
                </a:lnTo>
                <a:lnTo>
                  <a:pt x="1036358" y="111340"/>
                </a:lnTo>
                <a:lnTo>
                  <a:pt x="1009027" y="108877"/>
                </a:lnTo>
                <a:lnTo>
                  <a:pt x="981710" y="111379"/>
                </a:lnTo>
                <a:lnTo>
                  <a:pt x="936117" y="131368"/>
                </a:lnTo>
                <a:lnTo>
                  <a:pt x="903198" y="170014"/>
                </a:lnTo>
                <a:lnTo>
                  <a:pt x="886447" y="219430"/>
                </a:lnTo>
                <a:lnTo>
                  <a:pt x="884351" y="247688"/>
                </a:lnTo>
                <a:lnTo>
                  <a:pt x="884402" y="253911"/>
                </a:lnTo>
                <a:lnTo>
                  <a:pt x="892759" y="307301"/>
                </a:lnTo>
                <a:lnTo>
                  <a:pt x="917968" y="351904"/>
                </a:lnTo>
                <a:lnTo>
                  <a:pt x="957668" y="381787"/>
                </a:lnTo>
                <a:lnTo>
                  <a:pt x="1009510" y="391756"/>
                </a:lnTo>
                <a:lnTo>
                  <a:pt x="1036840" y="389255"/>
                </a:lnTo>
                <a:lnTo>
                  <a:pt x="1061173" y="381787"/>
                </a:lnTo>
                <a:lnTo>
                  <a:pt x="1082497" y="369341"/>
                </a:lnTo>
                <a:lnTo>
                  <a:pt x="1100810" y="351904"/>
                </a:lnTo>
                <a:lnTo>
                  <a:pt x="1108392" y="341020"/>
                </a:lnTo>
                <a:lnTo>
                  <a:pt x="1115517" y="330796"/>
                </a:lnTo>
                <a:lnTo>
                  <a:pt x="1126020" y="307301"/>
                </a:lnTo>
                <a:lnTo>
                  <a:pt x="1132332" y="281432"/>
                </a:lnTo>
                <a:lnTo>
                  <a:pt x="1134376" y="253911"/>
                </a:lnTo>
                <a:lnTo>
                  <a:pt x="1134427" y="245287"/>
                </a:lnTo>
                <a:close/>
              </a:path>
              <a:path w="1718945" h="391794">
                <a:moveTo>
                  <a:pt x="1314069" y="114871"/>
                </a:moveTo>
                <a:lnTo>
                  <a:pt x="1307592" y="112242"/>
                </a:lnTo>
                <a:lnTo>
                  <a:pt x="1300962" y="110375"/>
                </a:lnTo>
                <a:lnTo>
                  <a:pt x="1294193" y="109258"/>
                </a:lnTo>
                <a:lnTo>
                  <a:pt x="1287272" y="108877"/>
                </a:lnTo>
                <a:lnTo>
                  <a:pt x="1267269" y="109982"/>
                </a:lnTo>
                <a:lnTo>
                  <a:pt x="1251432" y="113284"/>
                </a:lnTo>
                <a:lnTo>
                  <a:pt x="1239748" y="118770"/>
                </a:lnTo>
                <a:lnTo>
                  <a:pt x="1232230" y="126466"/>
                </a:lnTo>
                <a:lnTo>
                  <a:pt x="1231747" y="113665"/>
                </a:lnTo>
                <a:lnTo>
                  <a:pt x="1174546" y="113665"/>
                </a:lnTo>
                <a:lnTo>
                  <a:pt x="1174546" y="386969"/>
                </a:lnTo>
                <a:lnTo>
                  <a:pt x="1233182" y="386969"/>
                </a:lnTo>
                <a:lnTo>
                  <a:pt x="1233182" y="197434"/>
                </a:lnTo>
                <a:lnTo>
                  <a:pt x="1241450" y="183603"/>
                </a:lnTo>
                <a:lnTo>
                  <a:pt x="1252867" y="173736"/>
                </a:lnTo>
                <a:lnTo>
                  <a:pt x="1267421" y="167817"/>
                </a:lnTo>
                <a:lnTo>
                  <a:pt x="1285113" y="165836"/>
                </a:lnTo>
                <a:lnTo>
                  <a:pt x="1291031" y="166052"/>
                </a:lnTo>
                <a:lnTo>
                  <a:pt x="1297800" y="166700"/>
                </a:lnTo>
                <a:lnTo>
                  <a:pt x="1305394" y="167792"/>
                </a:lnTo>
                <a:lnTo>
                  <a:pt x="1313827" y="169303"/>
                </a:lnTo>
                <a:lnTo>
                  <a:pt x="1314069" y="114871"/>
                </a:lnTo>
                <a:close/>
              </a:path>
              <a:path w="1718945" h="391794">
                <a:moveTo>
                  <a:pt x="1718792" y="209638"/>
                </a:moveTo>
                <a:lnTo>
                  <a:pt x="1712595" y="164528"/>
                </a:lnTo>
                <a:lnTo>
                  <a:pt x="1680451" y="122618"/>
                </a:lnTo>
                <a:lnTo>
                  <a:pt x="1624736" y="108877"/>
                </a:lnTo>
                <a:lnTo>
                  <a:pt x="1610258" y="109651"/>
                </a:lnTo>
                <a:lnTo>
                  <a:pt x="1572577" y="121208"/>
                </a:lnTo>
                <a:lnTo>
                  <a:pt x="1543608" y="143344"/>
                </a:lnTo>
                <a:lnTo>
                  <a:pt x="1539608" y="137109"/>
                </a:lnTo>
                <a:lnTo>
                  <a:pt x="1505115" y="115011"/>
                </a:lnTo>
                <a:lnTo>
                  <a:pt x="1468234" y="108877"/>
                </a:lnTo>
                <a:lnTo>
                  <a:pt x="1444371" y="110223"/>
                </a:lnTo>
                <a:lnTo>
                  <a:pt x="1424711" y="114261"/>
                </a:lnTo>
                <a:lnTo>
                  <a:pt x="1409242" y="120992"/>
                </a:lnTo>
                <a:lnTo>
                  <a:pt x="1397990" y="130416"/>
                </a:lnTo>
                <a:lnTo>
                  <a:pt x="1397393" y="113665"/>
                </a:lnTo>
                <a:lnTo>
                  <a:pt x="1341158" y="113665"/>
                </a:lnTo>
                <a:lnTo>
                  <a:pt x="1341158" y="386969"/>
                </a:lnTo>
                <a:lnTo>
                  <a:pt x="1400022" y="386969"/>
                </a:lnTo>
                <a:lnTo>
                  <a:pt x="1400022" y="191566"/>
                </a:lnTo>
                <a:lnTo>
                  <a:pt x="1408366" y="178003"/>
                </a:lnTo>
                <a:lnTo>
                  <a:pt x="1419885" y="168325"/>
                </a:lnTo>
                <a:lnTo>
                  <a:pt x="1434579" y="162509"/>
                </a:lnTo>
                <a:lnTo>
                  <a:pt x="1452435" y="160578"/>
                </a:lnTo>
                <a:lnTo>
                  <a:pt x="1463078" y="161251"/>
                </a:lnTo>
                <a:lnTo>
                  <a:pt x="1497342" y="186385"/>
                </a:lnTo>
                <a:lnTo>
                  <a:pt x="1500543" y="209397"/>
                </a:lnTo>
                <a:lnTo>
                  <a:pt x="1500543" y="386969"/>
                </a:lnTo>
                <a:lnTo>
                  <a:pt x="1559166" y="386969"/>
                </a:lnTo>
                <a:lnTo>
                  <a:pt x="1559166" y="208318"/>
                </a:lnTo>
                <a:lnTo>
                  <a:pt x="1560944" y="198755"/>
                </a:lnTo>
                <a:lnTo>
                  <a:pt x="1590700" y="164071"/>
                </a:lnTo>
                <a:lnTo>
                  <a:pt x="1611820" y="160578"/>
                </a:lnTo>
                <a:lnTo>
                  <a:pt x="1622602" y="161188"/>
                </a:lnTo>
                <a:lnTo>
                  <a:pt x="1656753" y="184924"/>
                </a:lnTo>
                <a:lnTo>
                  <a:pt x="1659915" y="209156"/>
                </a:lnTo>
                <a:lnTo>
                  <a:pt x="1659915" y="386969"/>
                </a:lnTo>
                <a:lnTo>
                  <a:pt x="1718792" y="386969"/>
                </a:lnTo>
                <a:lnTo>
                  <a:pt x="1718792" y="20963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11460" y="2094520"/>
            <a:ext cx="228600" cy="283210"/>
          </a:xfrm>
          <a:custGeom>
            <a:avLst/>
            <a:gdLst/>
            <a:ahLst/>
            <a:cxnLst/>
            <a:rect l="l" t="t" r="r" b="b"/>
            <a:pathLst>
              <a:path w="228600" h="283210">
                <a:moveTo>
                  <a:pt x="64136" y="90939"/>
                </a:moveTo>
                <a:lnTo>
                  <a:pt x="5504" y="90939"/>
                </a:lnTo>
                <a:lnTo>
                  <a:pt x="7396" y="72594"/>
                </a:lnTo>
                <a:lnTo>
                  <a:pt x="35777" y="26444"/>
                </a:lnTo>
                <a:lnTo>
                  <a:pt x="70866" y="6611"/>
                </a:lnTo>
                <a:lnTo>
                  <a:pt x="115588" y="0"/>
                </a:lnTo>
                <a:lnTo>
                  <a:pt x="136947" y="1465"/>
                </a:lnTo>
                <a:lnTo>
                  <a:pt x="173921" y="13192"/>
                </a:lnTo>
                <a:lnTo>
                  <a:pt x="210075" y="50016"/>
                </a:lnTo>
                <a:lnTo>
                  <a:pt x="112955" y="50016"/>
                </a:lnTo>
                <a:lnTo>
                  <a:pt x="102239" y="50674"/>
                </a:lnTo>
                <a:lnTo>
                  <a:pt x="67396" y="73349"/>
                </a:lnTo>
                <a:lnTo>
                  <a:pt x="64951" y="81546"/>
                </a:lnTo>
                <a:lnTo>
                  <a:pt x="64136" y="90939"/>
                </a:lnTo>
                <a:close/>
              </a:path>
              <a:path w="228600" h="283210">
                <a:moveTo>
                  <a:pt x="94768" y="282868"/>
                </a:moveTo>
                <a:lnTo>
                  <a:pt x="56298" y="276796"/>
                </a:lnTo>
                <a:lnTo>
                  <a:pt x="14672" y="245737"/>
                </a:lnTo>
                <a:lnTo>
                  <a:pt x="0" y="198869"/>
                </a:lnTo>
                <a:lnTo>
                  <a:pt x="2123" y="177518"/>
                </a:lnTo>
                <a:lnTo>
                  <a:pt x="19115" y="143116"/>
                </a:lnTo>
                <a:lnTo>
                  <a:pt x="52379" y="119858"/>
                </a:lnTo>
                <a:lnTo>
                  <a:pt x="97251" y="108192"/>
                </a:lnTo>
                <a:lnTo>
                  <a:pt x="123725" y="106733"/>
                </a:lnTo>
                <a:lnTo>
                  <a:pt x="160340" y="106733"/>
                </a:lnTo>
                <a:lnTo>
                  <a:pt x="160340" y="93332"/>
                </a:lnTo>
                <a:lnTo>
                  <a:pt x="142032" y="56612"/>
                </a:lnTo>
                <a:lnTo>
                  <a:pt x="112955" y="50016"/>
                </a:lnTo>
                <a:lnTo>
                  <a:pt x="210075" y="50016"/>
                </a:lnTo>
                <a:lnTo>
                  <a:pt x="218931" y="93332"/>
                </a:lnTo>
                <a:lnTo>
                  <a:pt x="218971" y="152203"/>
                </a:lnTo>
                <a:lnTo>
                  <a:pt x="126477" y="152203"/>
                </a:lnTo>
                <a:lnTo>
                  <a:pt x="96899" y="155239"/>
                </a:lnTo>
                <a:lnTo>
                  <a:pt x="75772" y="163032"/>
                </a:lnTo>
                <a:lnTo>
                  <a:pt x="63096" y="175581"/>
                </a:lnTo>
                <a:lnTo>
                  <a:pt x="58871" y="192886"/>
                </a:lnTo>
                <a:lnTo>
                  <a:pt x="59514" y="200357"/>
                </a:lnTo>
                <a:lnTo>
                  <a:pt x="91103" y="229075"/>
                </a:lnTo>
                <a:lnTo>
                  <a:pt x="101229" y="229741"/>
                </a:lnTo>
                <a:lnTo>
                  <a:pt x="219914" y="229741"/>
                </a:lnTo>
                <a:lnTo>
                  <a:pt x="221245" y="241228"/>
                </a:lnTo>
                <a:lnTo>
                  <a:pt x="224087" y="254270"/>
                </a:lnTo>
                <a:lnTo>
                  <a:pt x="226055" y="259894"/>
                </a:lnTo>
                <a:lnTo>
                  <a:pt x="162972" y="259894"/>
                </a:lnTo>
                <a:lnTo>
                  <a:pt x="118968" y="280355"/>
                </a:lnTo>
                <a:lnTo>
                  <a:pt x="107219" y="282240"/>
                </a:lnTo>
                <a:lnTo>
                  <a:pt x="94768" y="282868"/>
                </a:lnTo>
                <a:close/>
              </a:path>
              <a:path w="228600" h="283210">
                <a:moveTo>
                  <a:pt x="219914" y="229741"/>
                </a:moveTo>
                <a:lnTo>
                  <a:pt x="101229" y="229741"/>
                </a:lnTo>
                <a:lnTo>
                  <a:pt x="111744" y="229067"/>
                </a:lnTo>
                <a:lnTo>
                  <a:pt x="121511" y="227048"/>
                </a:lnTo>
                <a:lnTo>
                  <a:pt x="156885" y="202369"/>
                </a:lnTo>
                <a:lnTo>
                  <a:pt x="160340" y="196715"/>
                </a:lnTo>
                <a:lnTo>
                  <a:pt x="160340" y="152203"/>
                </a:lnTo>
                <a:lnTo>
                  <a:pt x="218971" y="152203"/>
                </a:lnTo>
                <a:lnTo>
                  <a:pt x="219089" y="213497"/>
                </a:lnTo>
                <a:lnTo>
                  <a:pt x="219540" y="226510"/>
                </a:lnTo>
                <a:lnTo>
                  <a:pt x="219914" y="229741"/>
                </a:lnTo>
                <a:close/>
              </a:path>
              <a:path w="228600" h="283210">
                <a:moveTo>
                  <a:pt x="228065" y="278082"/>
                </a:moveTo>
                <a:lnTo>
                  <a:pt x="170151" y="278082"/>
                </a:lnTo>
                <a:lnTo>
                  <a:pt x="165543" y="268195"/>
                </a:lnTo>
                <a:lnTo>
                  <a:pt x="163211" y="262287"/>
                </a:lnTo>
                <a:lnTo>
                  <a:pt x="162972" y="259894"/>
                </a:lnTo>
                <a:lnTo>
                  <a:pt x="226055" y="259894"/>
                </a:lnTo>
                <a:lnTo>
                  <a:pt x="228065" y="265638"/>
                </a:lnTo>
                <a:lnTo>
                  <a:pt x="228065" y="278082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86451" y="2094521"/>
            <a:ext cx="746125" cy="283210"/>
          </a:xfrm>
          <a:custGeom>
            <a:avLst/>
            <a:gdLst/>
            <a:ahLst/>
            <a:cxnLst/>
            <a:rect l="l" t="t" r="r" b="b"/>
            <a:pathLst>
              <a:path w="746125" h="283210">
                <a:moveTo>
                  <a:pt x="218008" y="100037"/>
                </a:moveTo>
                <a:lnTo>
                  <a:pt x="211696" y="54178"/>
                </a:lnTo>
                <a:lnTo>
                  <a:pt x="179959" y="13131"/>
                </a:lnTo>
                <a:lnTo>
                  <a:pt x="127787" y="0"/>
                </a:lnTo>
                <a:lnTo>
                  <a:pt x="104101" y="1549"/>
                </a:lnTo>
                <a:lnTo>
                  <a:pt x="84378" y="6197"/>
                </a:lnTo>
                <a:lnTo>
                  <a:pt x="68630" y="13931"/>
                </a:lnTo>
                <a:lnTo>
                  <a:pt x="56832" y="24777"/>
                </a:lnTo>
                <a:lnTo>
                  <a:pt x="55880" y="4787"/>
                </a:lnTo>
                <a:lnTo>
                  <a:pt x="0" y="4787"/>
                </a:lnTo>
                <a:lnTo>
                  <a:pt x="0" y="278091"/>
                </a:lnTo>
                <a:lnTo>
                  <a:pt x="58623" y="278091"/>
                </a:lnTo>
                <a:lnTo>
                  <a:pt x="58623" y="87591"/>
                </a:lnTo>
                <a:lnTo>
                  <a:pt x="62941" y="80251"/>
                </a:lnTo>
                <a:lnTo>
                  <a:pt x="96710" y="54267"/>
                </a:lnTo>
                <a:lnTo>
                  <a:pt x="114630" y="51701"/>
                </a:lnTo>
                <a:lnTo>
                  <a:pt x="125056" y="52374"/>
                </a:lnTo>
                <a:lnTo>
                  <a:pt x="156362" y="77508"/>
                </a:lnTo>
                <a:lnTo>
                  <a:pt x="159143" y="100761"/>
                </a:lnTo>
                <a:lnTo>
                  <a:pt x="159143" y="278091"/>
                </a:lnTo>
                <a:lnTo>
                  <a:pt x="218008" y="278091"/>
                </a:lnTo>
                <a:lnTo>
                  <a:pt x="218008" y="100037"/>
                </a:lnTo>
                <a:close/>
              </a:path>
              <a:path w="746125" h="283210">
                <a:moveTo>
                  <a:pt x="488810" y="108178"/>
                </a:moveTo>
                <a:lnTo>
                  <a:pt x="479666" y="63182"/>
                </a:lnTo>
                <a:lnTo>
                  <a:pt x="456514" y="28956"/>
                </a:lnTo>
                <a:lnTo>
                  <a:pt x="421894" y="7239"/>
                </a:lnTo>
                <a:lnTo>
                  <a:pt x="378129" y="0"/>
                </a:lnTo>
                <a:lnTo>
                  <a:pt x="349135" y="2565"/>
                </a:lnTo>
                <a:lnTo>
                  <a:pt x="303060" y="23025"/>
                </a:lnTo>
                <a:lnTo>
                  <a:pt x="272808" y="62242"/>
                </a:lnTo>
                <a:lnTo>
                  <a:pt x="257733" y="109982"/>
                </a:lnTo>
                <a:lnTo>
                  <a:pt x="255841" y="136410"/>
                </a:lnTo>
                <a:lnTo>
                  <a:pt x="255841" y="146469"/>
                </a:lnTo>
                <a:lnTo>
                  <a:pt x="263385" y="197624"/>
                </a:lnTo>
                <a:lnTo>
                  <a:pt x="286004" y="241947"/>
                </a:lnTo>
                <a:lnTo>
                  <a:pt x="324104" y="272643"/>
                </a:lnTo>
                <a:lnTo>
                  <a:pt x="378129" y="282879"/>
                </a:lnTo>
                <a:lnTo>
                  <a:pt x="399313" y="281139"/>
                </a:lnTo>
                <a:lnTo>
                  <a:pt x="437362" y="267258"/>
                </a:lnTo>
                <a:lnTo>
                  <a:pt x="468553" y="240080"/>
                </a:lnTo>
                <a:lnTo>
                  <a:pt x="485851" y="203466"/>
                </a:lnTo>
                <a:lnTo>
                  <a:pt x="488810" y="181889"/>
                </a:lnTo>
                <a:lnTo>
                  <a:pt x="432460" y="181889"/>
                </a:lnTo>
                <a:lnTo>
                  <a:pt x="430644" y="193814"/>
                </a:lnTo>
                <a:lnTo>
                  <a:pt x="427101" y="204114"/>
                </a:lnTo>
                <a:lnTo>
                  <a:pt x="397903" y="229057"/>
                </a:lnTo>
                <a:lnTo>
                  <a:pt x="378129" y="232143"/>
                </a:lnTo>
                <a:lnTo>
                  <a:pt x="366445" y="231381"/>
                </a:lnTo>
                <a:lnTo>
                  <a:pt x="328028" y="205930"/>
                </a:lnTo>
                <a:lnTo>
                  <a:pt x="315912" y="167678"/>
                </a:lnTo>
                <a:lnTo>
                  <a:pt x="314477" y="146469"/>
                </a:lnTo>
                <a:lnTo>
                  <a:pt x="314477" y="136410"/>
                </a:lnTo>
                <a:lnTo>
                  <a:pt x="320344" y="95135"/>
                </a:lnTo>
                <a:lnTo>
                  <a:pt x="347459" y="57670"/>
                </a:lnTo>
                <a:lnTo>
                  <a:pt x="378129" y="50736"/>
                </a:lnTo>
                <a:lnTo>
                  <a:pt x="389343" y="51663"/>
                </a:lnTo>
                <a:lnTo>
                  <a:pt x="422516" y="73647"/>
                </a:lnTo>
                <a:lnTo>
                  <a:pt x="432460" y="108178"/>
                </a:lnTo>
                <a:lnTo>
                  <a:pt x="488810" y="108178"/>
                </a:lnTo>
                <a:close/>
              </a:path>
              <a:path w="746125" h="283210">
                <a:moveTo>
                  <a:pt x="746086" y="134023"/>
                </a:moveTo>
                <a:lnTo>
                  <a:pt x="744867" y="114630"/>
                </a:lnTo>
                <a:lnTo>
                  <a:pt x="744385" y="106845"/>
                </a:lnTo>
                <a:lnTo>
                  <a:pt x="739267" y="81915"/>
                </a:lnTo>
                <a:lnTo>
                  <a:pt x="718807" y="38773"/>
                </a:lnTo>
                <a:lnTo>
                  <a:pt x="687412" y="12052"/>
                </a:lnTo>
                <a:lnTo>
                  <a:pt x="687412" y="114274"/>
                </a:lnTo>
                <a:lnTo>
                  <a:pt x="573303" y="110566"/>
                </a:lnTo>
                <a:lnTo>
                  <a:pt x="592810" y="67970"/>
                </a:lnTo>
                <a:lnTo>
                  <a:pt x="632409" y="50736"/>
                </a:lnTo>
                <a:lnTo>
                  <a:pt x="646239" y="51993"/>
                </a:lnTo>
                <a:lnTo>
                  <a:pt x="679335" y="80962"/>
                </a:lnTo>
                <a:lnTo>
                  <a:pt x="687412" y="114274"/>
                </a:lnTo>
                <a:lnTo>
                  <a:pt x="687412" y="12052"/>
                </a:lnTo>
                <a:lnTo>
                  <a:pt x="683628" y="9702"/>
                </a:lnTo>
                <a:lnTo>
                  <a:pt x="660031" y="2425"/>
                </a:lnTo>
                <a:lnTo>
                  <a:pt x="632409" y="0"/>
                </a:lnTo>
                <a:lnTo>
                  <a:pt x="617029" y="1054"/>
                </a:lnTo>
                <a:lnTo>
                  <a:pt x="573659" y="16751"/>
                </a:lnTo>
                <a:lnTo>
                  <a:pt x="538238" y="50050"/>
                </a:lnTo>
                <a:lnTo>
                  <a:pt x="516293" y="99504"/>
                </a:lnTo>
                <a:lnTo>
                  <a:pt x="512038" y="140487"/>
                </a:lnTo>
                <a:lnTo>
                  <a:pt x="512038" y="150533"/>
                </a:lnTo>
                <a:lnTo>
                  <a:pt x="520661" y="203060"/>
                </a:lnTo>
                <a:lnTo>
                  <a:pt x="546506" y="245541"/>
                </a:lnTo>
                <a:lnTo>
                  <a:pt x="586651" y="273545"/>
                </a:lnTo>
                <a:lnTo>
                  <a:pt x="638162" y="282879"/>
                </a:lnTo>
                <a:lnTo>
                  <a:pt x="657390" y="281851"/>
                </a:lnTo>
                <a:lnTo>
                  <a:pt x="703249" y="266484"/>
                </a:lnTo>
                <a:lnTo>
                  <a:pt x="736092" y="236461"/>
                </a:lnTo>
                <a:lnTo>
                  <a:pt x="745134" y="224116"/>
                </a:lnTo>
                <a:lnTo>
                  <a:pt x="707440" y="194208"/>
                </a:lnTo>
                <a:lnTo>
                  <a:pt x="699604" y="203809"/>
                </a:lnTo>
                <a:lnTo>
                  <a:pt x="691883" y="211912"/>
                </a:lnTo>
                <a:lnTo>
                  <a:pt x="650900" y="231838"/>
                </a:lnTo>
                <a:lnTo>
                  <a:pt x="640549" y="232384"/>
                </a:lnTo>
                <a:lnTo>
                  <a:pt x="625424" y="230962"/>
                </a:lnTo>
                <a:lnTo>
                  <a:pt x="590181" y="209638"/>
                </a:lnTo>
                <a:lnTo>
                  <a:pt x="572566" y="173786"/>
                </a:lnTo>
                <a:lnTo>
                  <a:pt x="571157" y="161061"/>
                </a:lnTo>
                <a:lnTo>
                  <a:pt x="746086" y="161061"/>
                </a:lnTo>
                <a:lnTo>
                  <a:pt x="746086" y="134023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58674" y="2009812"/>
            <a:ext cx="841375" cy="367665"/>
          </a:xfrm>
          <a:custGeom>
            <a:avLst/>
            <a:gdLst/>
            <a:ahLst/>
            <a:cxnLst/>
            <a:rect l="l" t="t" r="r" b="b"/>
            <a:pathLst>
              <a:path w="841375" h="367664">
                <a:moveTo>
                  <a:pt x="327380" y="362800"/>
                </a:moveTo>
                <a:lnTo>
                  <a:pt x="292493" y="271614"/>
                </a:lnTo>
                <a:lnTo>
                  <a:pt x="272529" y="219443"/>
                </a:lnTo>
                <a:lnTo>
                  <a:pt x="221170" y="85191"/>
                </a:lnTo>
                <a:lnTo>
                  <a:pt x="212382" y="62230"/>
                </a:lnTo>
                <a:lnTo>
                  <a:pt x="212382" y="219443"/>
                </a:lnTo>
                <a:lnTo>
                  <a:pt x="114744" y="219443"/>
                </a:lnTo>
                <a:lnTo>
                  <a:pt x="163563" y="85191"/>
                </a:lnTo>
                <a:lnTo>
                  <a:pt x="212382" y="219443"/>
                </a:lnTo>
                <a:lnTo>
                  <a:pt x="212382" y="62230"/>
                </a:lnTo>
                <a:lnTo>
                  <a:pt x="188569" y="0"/>
                </a:lnTo>
                <a:lnTo>
                  <a:pt x="138315" y="0"/>
                </a:lnTo>
                <a:lnTo>
                  <a:pt x="0" y="362800"/>
                </a:lnTo>
                <a:lnTo>
                  <a:pt x="62572" y="362800"/>
                </a:lnTo>
                <a:lnTo>
                  <a:pt x="95605" y="271614"/>
                </a:lnTo>
                <a:lnTo>
                  <a:pt x="231292" y="271614"/>
                </a:lnTo>
                <a:lnTo>
                  <a:pt x="264553" y="362800"/>
                </a:lnTo>
                <a:lnTo>
                  <a:pt x="327380" y="362800"/>
                </a:lnTo>
                <a:close/>
              </a:path>
              <a:path w="841375" h="367664">
                <a:moveTo>
                  <a:pt x="571068" y="184746"/>
                </a:moveTo>
                <a:lnTo>
                  <a:pt x="564756" y="138887"/>
                </a:lnTo>
                <a:lnTo>
                  <a:pt x="533019" y="97840"/>
                </a:lnTo>
                <a:lnTo>
                  <a:pt x="480847" y="84709"/>
                </a:lnTo>
                <a:lnTo>
                  <a:pt x="457161" y="86258"/>
                </a:lnTo>
                <a:lnTo>
                  <a:pt x="437451" y="90906"/>
                </a:lnTo>
                <a:lnTo>
                  <a:pt x="421690" y="98640"/>
                </a:lnTo>
                <a:lnTo>
                  <a:pt x="409892" y="109486"/>
                </a:lnTo>
                <a:lnTo>
                  <a:pt x="408940" y="89496"/>
                </a:lnTo>
                <a:lnTo>
                  <a:pt x="353060" y="89496"/>
                </a:lnTo>
                <a:lnTo>
                  <a:pt x="353060" y="362800"/>
                </a:lnTo>
                <a:lnTo>
                  <a:pt x="411695" y="362800"/>
                </a:lnTo>
                <a:lnTo>
                  <a:pt x="411695" y="172300"/>
                </a:lnTo>
                <a:lnTo>
                  <a:pt x="416001" y="164960"/>
                </a:lnTo>
                <a:lnTo>
                  <a:pt x="449770" y="138976"/>
                </a:lnTo>
                <a:lnTo>
                  <a:pt x="467690" y="136410"/>
                </a:lnTo>
                <a:lnTo>
                  <a:pt x="478116" y="137083"/>
                </a:lnTo>
                <a:lnTo>
                  <a:pt x="509422" y="162217"/>
                </a:lnTo>
                <a:lnTo>
                  <a:pt x="512203" y="185470"/>
                </a:lnTo>
                <a:lnTo>
                  <a:pt x="512203" y="362800"/>
                </a:lnTo>
                <a:lnTo>
                  <a:pt x="571068" y="362800"/>
                </a:lnTo>
                <a:lnTo>
                  <a:pt x="571068" y="184746"/>
                </a:lnTo>
                <a:close/>
              </a:path>
              <a:path w="841375" h="367664">
                <a:moveTo>
                  <a:pt x="840803" y="350354"/>
                </a:moveTo>
                <a:lnTo>
                  <a:pt x="838796" y="344614"/>
                </a:lnTo>
                <a:lnTo>
                  <a:pt x="836828" y="338988"/>
                </a:lnTo>
                <a:lnTo>
                  <a:pt x="833983" y="325945"/>
                </a:lnTo>
                <a:lnTo>
                  <a:pt x="831710" y="236918"/>
                </a:lnTo>
                <a:lnTo>
                  <a:pt x="831672" y="178041"/>
                </a:lnTo>
                <a:lnTo>
                  <a:pt x="829868" y="156489"/>
                </a:lnTo>
                <a:lnTo>
                  <a:pt x="824420" y="137668"/>
                </a:lnTo>
                <a:lnTo>
                  <a:pt x="824318" y="137363"/>
                </a:lnTo>
                <a:lnTo>
                  <a:pt x="822807" y="134734"/>
                </a:lnTo>
                <a:lnTo>
                  <a:pt x="815149" y="121310"/>
                </a:lnTo>
                <a:lnTo>
                  <a:pt x="769124" y="90576"/>
                </a:lnTo>
                <a:lnTo>
                  <a:pt x="728319" y="84709"/>
                </a:lnTo>
                <a:lnTo>
                  <a:pt x="704761" y="86372"/>
                </a:lnTo>
                <a:lnTo>
                  <a:pt x="664857" y="99593"/>
                </a:lnTo>
                <a:lnTo>
                  <a:pt x="635266" y="125056"/>
                </a:lnTo>
                <a:lnTo>
                  <a:pt x="618236" y="175653"/>
                </a:lnTo>
                <a:lnTo>
                  <a:pt x="676871" y="175653"/>
                </a:lnTo>
                <a:lnTo>
                  <a:pt x="677684" y="166255"/>
                </a:lnTo>
                <a:lnTo>
                  <a:pt x="680135" y="158064"/>
                </a:lnTo>
                <a:lnTo>
                  <a:pt x="714971" y="135394"/>
                </a:lnTo>
                <a:lnTo>
                  <a:pt x="725690" y="134734"/>
                </a:lnTo>
                <a:lnTo>
                  <a:pt x="736942" y="135458"/>
                </a:lnTo>
                <a:lnTo>
                  <a:pt x="770140" y="160159"/>
                </a:lnTo>
                <a:lnTo>
                  <a:pt x="773074" y="178041"/>
                </a:lnTo>
                <a:lnTo>
                  <a:pt x="773074" y="191452"/>
                </a:lnTo>
                <a:lnTo>
                  <a:pt x="773074" y="236918"/>
                </a:lnTo>
                <a:lnTo>
                  <a:pt x="773074" y="281432"/>
                </a:lnTo>
                <a:lnTo>
                  <a:pt x="769620" y="287083"/>
                </a:lnTo>
                <a:lnTo>
                  <a:pt x="734250" y="311759"/>
                </a:lnTo>
                <a:lnTo>
                  <a:pt x="713968" y="314452"/>
                </a:lnTo>
                <a:lnTo>
                  <a:pt x="703834" y="313791"/>
                </a:lnTo>
                <a:lnTo>
                  <a:pt x="672249" y="285076"/>
                </a:lnTo>
                <a:lnTo>
                  <a:pt x="671601" y="277596"/>
                </a:lnTo>
                <a:lnTo>
                  <a:pt x="675830" y="260299"/>
                </a:lnTo>
                <a:lnTo>
                  <a:pt x="688505" y="247751"/>
                </a:lnTo>
                <a:lnTo>
                  <a:pt x="709637" y="239953"/>
                </a:lnTo>
                <a:lnTo>
                  <a:pt x="739216" y="236918"/>
                </a:lnTo>
                <a:lnTo>
                  <a:pt x="773074" y="236918"/>
                </a:lnTo>
                <a:lnTo>
                  <a:pt x="773074" y="191452"/>
                </a:lnTo>
                <a:lnTo>
                  <a:pt x="736460" y="191452"/>
                </a:lnTo>
                <a:lnTo>
                  <a:pt x="709980" y="192900"/>
                </a:lnTo>
                <a:lnTo>
                  <a:pt x="665111" y="204571"/>
                </a:lnTo>
                <a:lnTo>
                  <a:pt x="631850" y="227825"/>
                </a:lnTo>
                <a:lnTo>
                  <a:pt x="614857" y="262229"/>
                </a:lnTo>
                <a:lnTo>
                  <a:pt x="612736" y="283578"/>
                </a:lnTo>
                <a:lnTo>
                  <a:pt x="614362" y="300596"/>
                </a:lnTo>
                <a:lnTo>
                  <a:pt x="638822" y="343293"/>
                </a:lnTo>
                <a:lnTo>
                  <a:pt x="687235" y="366064"/>
                </a:lnTo>
                <a:lnTo>
                  <a:pt x="707504" y="367588"/>
                </a:lnTo>
                <a:lnTo>
                  <a:pt x="719950" y="366953"/>
                </a:lnTo>
                <a:lnTo>
                  <a:pt x="762000" y="352907"/>
                </a:lnTo>
                <a:lnTo>
                  <a:pt x="775703" y="344614"/>
                </a:lnTo>
                <a:lnTo>
                  <a:pt x="775944" y="347002"/>
                </a:lnTo>
                <a:lnTo>
                  <a:pt x="778281" y="352907"/>
                </a:lnTo>
                <a:lnTo>
                  <a:pt x="782891" y="362800"/>
                </a:lnTo>
                <a:lnTo>
                  <a:pt x="840803" y="362800"/>
                </a:lnTo>
                <a:lnTo>
                  <a:pt x="840803" y="35035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49998" y="1990661"/>
            <a:ext cx="562610" cy="487045"/>
          </a:xfrm>
          <a:custGeom>
            <a:avLst/>
            <a:gdLst/>
            <a:ahLst/>
            <a:cxnLst/>
            <a:rect l="l" t="t" r="r" b="b"/>
            <a:pathLst>
              <a:path w="562609" h="487044">
                <a:moveTo>
                  <a:pt x="58864" y="0"/>
                </a:moveTo>
                <a:lnTo>
                  <a:pt x="0" y="0"/>
                </a:lnTo>
                <a:lnTo>
                  <a:pt x="0" y="381952"/>
                </a:lnTo>
                <a:lnTo>
                  <a:pt x="58864" y="381952"/>
                </a:lnTo>
                <a:lnTo>
                  <a:pt x="58864" y="0"/>
                </a:lnTo>
                <a:close/>
              </a:path>
              <a:path w="562609" h="487044">
                <a:moveTo>
                  <a:pt x="328333" y="108648"/>
                </a:moveTo>
                <a:lnTo>
                  <a:pt x="265633" y="108648"/>
                </a:lnTo>
                <a:lnTo>
                  <a:pt x="210591" y="286219"/>
                </a:lnTo>
                <a:lnTo>
                  <a:pt x="151117" y="108648"/>
                </a:lnTo>
                <a:lnTo>
                  <a:pt x="87464" y="108648"/>
                </a:lnTo>
                <a:lnTo>
                  <a:pt x="182346" y="371894"/>
                </a:lnTo>
                <a:lnTo>
                  <a:pt x="173621" y="395833"/>
                </a:lnTo>
                <a:lnTo>
                  <a:pt x="149466" y="428955"/>
                </a:lnTo>
                <a:lnTo>
                  <a:pt x="124675" y="433400"/>
                </a:lnTo>
                <a:lnTo>
                  <a:pt x="105295" y="431850"/>
                </a:lnTo>
                <a:lnTo>
                  <a:pt x="105537" y="480542"/>
                </a:lnTo>
                <a:lnTo>
                  <a:pt x="113830" y="483158"/>
                </a:lnTo>
                <a:lnTo>
                  <a:pt x="121958" y="485038"/>
                </a:lnTo>
                <a:lnTo>
                  <a:pt x="129921" y="486156"/>
                </a:lnTo>
                <a:lnTo>
                  <a:pt x="137718" y="486524"/>
                </a:lnTo>
                <a:lnTo>
                  <a:pt x="145376" y="486283"/>
                </a:lnTo>
                <a:lnTo>
                  <a:pt x="169316" y="480491"/>
                </a:lnTo>
                <a:lnTo>
                  <a:pt x="189915" y="467029"/>
                </a:lnTo>
                <a:lnTo>
                  <a:pt x="207187" y="445909"/>
                </a:lnTo>
                <a:lnTo>
                  <a:pt x="221119" y="417131"/>
                </a:lnTo>
                <a:lnTo>
                  <a:pt x="328333" y="108648"/>
                </a:lnTo>
                <a:close/>
              </a:path>
              <a:path w="562609" h="487044">
                <a:moveTo>
                  <a:pt x="562254" y="302729"/>
                </a:moveTo>
                <a:lnTo>
                  <a:pt x="547979" y="258826"/>
                </a:lnTo>
                <a:lnTo>
                  <a:pt x="505561" y="231241"/>
                </a:lnTo>
                <a:lnTo>
                  <a:pt x="462343" y="218135"/>
                </a:lnTo>
                <a:lnTo>
                  <a:pt x="446646" y="214299"/>
                </a:lnTo>
                <a:lnTo>
                  <a:pt x="434124" y="210540"/>
                </a:lnTo>
                <a:lnTo>
                  <a:pt x="424802" y="206870"/>
                </a:lnTo>
                <a:lnTo>
                  <a:pt x="418668" y="203301"/>
                </a:lnTo>
                <a:lnTo>
                  <a:pt x="412597" y="198513"/>
                </a:lnTo>
                <a:lnTo>
                  <a:pt x="409575" y="192493"/>
                </a:lnTo>
                <a:lnTo>
                  <a:pt x="409575" y="177977"/>
                </a:lnTo>
                <a:lnTo>
                  <a:pt x="442493" y="155219"/>
                </a:lnTo>
                <a:lnTo>
                  <a:pt x="453847" y="154597"/>
                </a:lnTo>
                <a:lnTo>
                  <a:pt x="464693" y="155359"/>
                </a:lnTo>
                <a:lnTo>
                  <a:pt x="497967" y="180924"/>
                </a:lnTo>
                <a:lnTo>
                  <a:pt x="500989" y="199110"/>
                </a:lnTo>
                <a:lnTo>
                  <a:pt x="559612" y="199110"/>
                </a:lnTo>
                <a:lnTo>
                  <a:pt x="552526" y="159778"/>
                </a:lnTo>
                <a:lnTo>
                  <a:pt x="515835" y="118338"/>
                </a:lnTo>
                <a:lnTo>
                  <a:pt x="477126" y="105473"/>
                </a:lnTo>
                <a:lnTo>
                  <a:pt x="453847" y="103860"/>
                </a:lnTo>
                <a:lnTo>
                  <a:pt x="431850" y="105397"/>
                </a:lnTo>
                <a:lnTo>
                  <a:pt x="394525" y="117602"/>
                </a:lnTo>
                <a:lnTo>
                  <a:pt x="357822" y="155079"/>
                </a:lnTo>
                <a:lnTo>
                  <a:pt x="350697" y="186664"/>
                </a:lnTo>
                <a:lnTo>
                  <a:pt x="352437" y="203619"/>
                </a:lnTo>
                <a:lnTo>
                  <a:pt x="378460" y="241109"/>
                </a:lnTo>
                <a:lnTo>
                  <a:pt x="429704" y="263461"/>
                </a:lnTo>
                <a:lnTo>
                  <a:pt x="466953" y="272364"/>
                </a:lnTo>
                <a:lnTo>
                  <a:pt x="479602" y="276377"/>
                </a:lnTo>
                <a:lnTo>
                  <a:pt x="488911" y="280682"/>
                </a:lnTo>
                <a:lnTo>
                  <a:pt x="494880" y="285267"/>
                </a:lnTo>
                <a:lnTo>
                  <a:pt x="500710" y="291566"/>
                </a:lnTo>
                <a:lnTo>
                  <a:pt x="503618" y="298513"/>
                </a:lnTo>
                <a:lnTo>
                  <a:pt x="503618" y="306082"/>
                </a:lnTo>
                <a:lnTo>
                  <a:pt x="503618" y="314375"/>
                </a:lnTo>
                <a:lnTo>
                  <a:pt x="466572" y="335457"/>
                </a:lnTo>
                <a:lnTo>
                  <a:pt x="455041" y="336003"/>
                </a:lnTo>
                <a:lnTo>
                  <a:pt x="445744" y="335445"/>
                </a:lnTo>
                <a:lnTo>
                  <a:pt x="405803" y="312635"/>
                </a:lnTo>
                <a:lnTo>
                  <a:pt x="400354" y="287655"/>
                </a:lnTo>
                <a:lnTo>
                  <a:pt x="341845" y="287655"/>
                </a:lnTo>
                <a:lnTo>
                  <a:pt x="349199" y="326453"/>
                </a:lnTo>
                <a:lnTo>
                  <a:pt x="371284" y="358381"/>
                </a:lnTo>
                <a:lnTo>
                  <a:pt x="406933" y="379641"/>
                </a:lnTo>
                <a:lnTo>
                  <a:pt x="455041" y="386740"/>
                </a:lnTo>
                <a:lnTo>
                  <a:pt x="477786" y="385292"/>
                </a:lnTo>
                <a:lnTo>
                  <a:pt x="516483" y="373748"/>
                </a:lnTo>
                <a:lnTo>
                  <a:pt x="554799" y="336804"/>
                </a:lnTo>
                <a:lnTo>
                  <a:pt x="560387" y="320675"/>
                </a:lnTo>
                <a:lnTo>
                  <a:pt x="562254" y="302729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59290" y="2005017"/>
            <a:ext cx="67310" cy="367665"/>
          </a:xfrm>
          <a:custGeom>
            <a:avLst/>
            <a:gdLst/>
            <a:ahLst/>
            <a:cxnLst/>
            <a:rect l="l" t="t" r="r" b="b"/>
            <a:pathLst>
              <a:path w="67309" h="367664">
                <a:moveTo>
                  <a:pt x="33264" y="64853"/>
                </a:moveTo>
                <a:lnTo>
                  <a:pt x="29" y="41560"/>
                </a:lnTo>
                <a:lnTo>
                  <a:pt x="0" y="23771"/>
                </a:lnTo>
                <a:lnTo>
                  <a:pt x="2831" y="16073"/>
                </a:lnTo>
                <a:lnTo>
                  <a:pt x="33264" y="0"/>
                </a:lnTo>
                <a:lnTo>
                  <a:pt x="40728" y="605"/>
                </a:lnTo>
                <a:lnTo>
                  <a:pt x="66768" y="23771"/>
                </a:lnTo>
                <a:lnTo>
                  <a:pt x="66768" y="41560"/>
                </a:lnTo>
                <a:lnTo>
                  <a:pt x="33264" y="64853"/>
                </a:lnTo>
                <a:close/>
              </a:path>
              <a:path w="67309" h="367664">
                <a:moveTo>
                  <a:pt x="62221" y="367585"/>
                </a:moveTo>
                <a:lnTo>
                  <a:pt x="3350" y="367585"/>
                </a:lnTo>
                <a:lnTo>
                  <a:pt x="3350" y="94289"/>
                </a:lnTo>
                <a:lnTo>
                  <a:pt x="62221" y="94289"/>
                </a:lnTo>
                <a:lnTo>
                  <a:pt x="62221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70572" y="2094520"/>
            <a:ext cx="220979" cy="283210"/>
          </a:xfrm>
          <a:custGeom>
            <a:avLst/>
            <a:gdLst/>
            <a:ahLst/>
            <a:cxnLst/>
            <a:rect l="l" t="t" r="r" b="b"/>
            <a:pathLst>
              <a:path w="220979" h="283210">
                <a:moveTo>
                  <a:pt x="113195" y="282868"/>
                </a:moveTo>
                <a:lnTo>
                  <a:pt x="65093" y="275778"/>
                </a:lnTo>
                <a:lnTo>
                  <a:pt x="29435" y="254509"/>
                </a:lnTo>
                <a:lnTo>
                  <a:pt x="7358" y="222591"/>
                </a:lnTo>
                <a:lnTo>
                  <a:pt x="0" y="183792"/>
                </a:lnTo>
                <a:lnTo>
                  <a:pt x="58512" y="183792"/>
                </a:lnTo>
                <a:lnTo>
                  <a:pt x="60262" y="197605"/>
                </a:lnTo>
                <a:lnTo>
                  <a:pt x="63956" y="208771"/>
                </a:lnTo>
                <a:lnTo>
                  <a:pt x="103899" y="231573"/>
                </a:lnTo>
                <a:lnTo>
                  <a:pt x="113195" y="232134"/>
                </a:lnTo>
                <a:lnTo>
                  <a:pt x="124727" y="231588"/>
                </a:lnTo>
                <a:lnTo>
                  <a:pt x="161775" y="210516"/>
                </a:lnTo>
                <a:lnTo>
                  <a:pt x="161775" y="202219"/>
                </a:lnTo>
                <a:lnTo>
                  <a:pt x="161775" y="194641"/>
                </a:lnTo>
                <a:lnTo>
                  <a:pt x="125108" y="168499"/>
                </a:lnTo>
                <a:lnTo>
                  <a:pt x="87858" y="159592"/>
                </a:lnTo>
                <a:lnTo>
                  <a:pt x="68683" y="153280"/>
                </a:lnTo>
                <a:lnTo>
                  <a:pt x="24469" y="126978"/>
                </a:lnTo>
                <a:lnTo>
                  <a:pt x="8854" y="82802"/>
                </a:lnTo>
                <a:lnTo>
                  <a:pt x="10634" y="66409"/>
                </a:lnTo>
                <a:lnTo>
                  <a:pt x="37332" y="24409"/>
                </a:lnTo>
                <a:lnTo>
                  <a:pt x="90011" y="1525"/>
                </a:lnTo>
                <a:lnTo>
                  <a:pt x="111998" y="0"/>
                </a:lnTo>
                <a:lnTo>
                  <a:pt x="135279" y="1607"/>
                </a:lnTo>
                <a:lnTo>
                  <a:pt x="173988" y="14471"/>
                </a:lnTo>
                <a:lnTo>
                  <a:pt x="210685" y="55909"/>
                </a:lnTo>
                <a:lnTo>
                  <a:pt x="217775" y="95246"/>
                </a:lnTo>
                <a:lnTo>
                  <a:pt x="159143" y="95246"/>
                </a:lnTo>
                <a:lnTo>
                  <a:pt x="158388" y="85644"/>
                </a:lnTo>
                <a:lnTo>
                  <a:pt x="156122" y="77058"/>
                </a:lnTo>
                <a:lnTo>
                  <a:pt x="122850" y="51497"/>
                </a:lnTo>
                <a:lnTo>
                  <a:pt x="111998" y="50734"/>
                </a:lnTo>
                <a:lnTo>
                  <a:pt x="100646" y="51355"/>
                </a:lnTo>
                <a:lnTo>
                  <a:pt x="67725" y="74107"/>
                </a:lnTo>
                <a:lnTo>
                  <a:pt x="67725" y="88625"/>
                </a:lnTo>
                <a:lnTo>
                  <a:pt x="104797" y="110428"/>
                </a:lnTo>
                <a:lnTo>
                  <a:pt x="120494" y="114272"/>
                </a:lnTo>
                <a:lnTo>
                  <a:pt x="143595" y="120329"/>
                </a:lnTo>
                <a:lnTo>
                  <a:pt x="180868" y="135406"/>
                </a:lnTo>
                <a:lnTo>
                  <a:pt x="214066" y="167549"/>
                </a:lnTo>
                <a:lnTo>
                  <a:pt x="220407" y="198869"/>
                </a:lnTo>
                <a:lnTo>
                  <a:pt x="218545" y="216810"/>
                </a:lnTo>
                <a:lnTo>
                  <a:pt x="190613" y="259774"/>
                </a:lnTo>
                <a:lnTo>
                  <a:pt x="156421" y="277095"/>
                </a:lnTo>
                <a:lnTo>
                  <a:pt x="135937" y="281425"/>
                </a:lnTo>
                <a:lnTo>
                  <a:pt x="113195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80846" y="2673756"/>
            <a:ext cx="478155" cy="283210"/>
          </a:xfrm>
          <a:custGeom>
            <a:avLst/>
            <a:gdLst/>
            <a:ahLst/>
            <a:cxnLst/>
            <a:rect l="l" t="t" r="r" b="b"/>
            <a:pathLst>
              <a:path w="478155" h="283210">
                <a:moveTo>
                  <a:pt x="218262" y="4787"/>
                </a:moveTo>
                <a:lnTo>
                  <a:pt x="159385" y="4787"/>
                </a:lnTo>
                <a:lnTo>
                  <a:pt x="159385" y="198983"/>
                </a:lnTo>
                <a:lnTo>
                  <a:pt x="150050" y="212966"/>
                </a:lnTo>
                <a:lnTo>
                  <a:pt x="136893" y="222948"/>
                </a:lnTo>
                <a:lnTo>
                  <a:pt x="119900" y="228942"/>
                </a:lnTo>
                <a:lnTo>
                  <a:pt x="99072" y="230936"/>
                </a:lnTo>
                <a:lnTo>
                  <a:pt x="91440" y="230314"/>
                </a:lnTo>
                <a:lnTo>
                  <a:pt x="61709" y="205600"/>
                </a:lnTo>
                <a:lnTo>
                  <a:pt x="58635" y="179476"/>
                </a:lnTo>
                <a:lnTo>
                  <a:pt x="58635" y="4787"/>
                </a:lnTo>
                <a:lnTo>
                  <a:pt x="0" y="4787"/>
                </a:lnTo>
                <a:lnTo>
                  <a:pt x="0" y="179006"/>
                </a:lnTo>
                <a:lnTo>
                  <a:pt x="1600" y="204508"/>
                </a:lnTo>
                <a:lnTo>
                  <a:pt x="14401" y="244182"/>
                </a:lnTo>
                <a:lnTo>
                  <a:pt x="55041" y="276733"/>
                </a:lnTo>
                <a:lnTo>
                  <a:pt x="92138" y="282867"/>
                </a:lnTo>
                <a:lnTo>
                  <a:pt x="116560" y="281698"/>
                </a:lnTo>
                <a:lnTo>
                  <a:pt x="136232" y="278193"/>
                </a:lnTo>
                <a:lnTo>
                  <a:pt x="151142" y="272364"/>
                </a:lnTo>
                <a:lnTo>
                  <a:pt x="161302" y="264198"/>
                </a:lnTo>
                <a:lnTo>
                  <a:pt x="161772" y="278079"/>
                </a:lnTo>
                <a:lnTo>
                  <a:pt x="218262" y="278079"/>
                </a:lnTo>
                <a:lnTo>
                  <a:pt x="218262" y="4787"/>
                </a:lnTo>
                <a:close/>
              </a:path>
              <a:path w="478155" h="283210">
                <a:moveTo>
                  <a:pt x="477697" y="198869"/>
                </a:moveTo>
                <a:lnTo>
                  <a:pt x="463423" y="154965"/>
                </a:lnTo>
                <a:lnTo>
                  <a:pt x="421005" y="127368"/>
                </a:lnTo>
                <a:lnTo>
                  <a:pt x="377786" y="114274"/>
                </a:lnTo>
                <a:lnTo>
                  <a:pt x="362077" y="110426"/>
                </a:lnTo>
                <a:lnTo>
                  <a:pt x="349567" y="106667"/>
                </a:lnTo>
                <a:lnTo>
                  <a:pt x="340245" y="103009"/>
                </a:lnTo>
                <a:lnTo>
                  <a:pt x="334111" y="99428"/>
                </a:lnTo>
                <a:lnTo>
                  <a:pt x="328041" y="94640"/>
                </a:lnTo>
                <a:lnTo>
                  <a:pt x="325005" y="88620"/>
                </a:lnTo>
                <a:lnTo>
                  <a:pt x="325005" y="74104"/>
                </a:lnTo>
                <a:lnTo>
                  <a:pt x="357936" y="51346"/>
                </a:lnTo>
                <a:lnTo>
                  <a:pt x="369290" y="50736"/>
                </a:lnTo>
                <a:lnTo>
                  <a:pt x="380136" y="51498"/>
                </a:lnTo>
                <a:lnTo>
                  <a:pt x="413410" y="77050"/>
                </a:lnTo>
                <a:lnTo>
                  <a:pt x="416433" y="95237"/>
                </a:lnTo>
                <a:lnTo>
                  <a:pt x="475056" y="95237"/>
                </a:lnTo>
                <a:lnTo>
                  <a:pt x="467969" y="55905"/>
                </a:lnTo>
                <a:lnTo>
                  <a:pt x="431279" y="14465"/>
                </a:lnTo>
                <a:lnTo>
                  <a:pt x="392569" y="1600"/>
                </a:lnTo>
                <a:lnTo>
                  <a:pt x="369290" y="0"/>
                </a:lnTo>
                <a:lnTo>
                  <a:pt x="347294" y="1524"/>
                </a:lnTo>
                <a:lnTo>
                  <a:pt x="309968" y="13728"/>
                </a:lnTo>
                <a:lnTo>
                  <a:pt x="273265" y="51206"/>
                </a:lnTo>
                <a:lnTo>
                  <a:pt x="266141" y="82804"/>
                </a:lnTo>
                <a:lnTo>
                  <a:pt x="267881" y="99758"/>
                </a:lnTo>
                <a:lnTo>
                  <a:pt x="293903" y="137248"/>
                </a:lnTo>
                <a:lnTo>
                  <a:pt x="345147" y="159588"/>
                </a:lnTo>
                <a:lnTo>
                  <a:pt x="382397" y="168490"/>
                </a:lnTo>
                <a:lnTo>
                  <a:pt x="395046" y="172516"/>
                </a:lnTo>
                <a:lnTo>
                  <a:pt x="404355" y="176809"/>
                </a:lnTo>
                <a:lnTo>
                  <a:pt x="410324" y="181394"/>
                </a:lnTo>
                <a:lnTo>
                  <a:pt x="416153" y="187693"/>
                </a:lnTo>
                <a:lnTo>
                  <a:pt x="419061" y="194640"/>
                </a:lnTo>
                <a:lnTo>
                  <a:pt x="419061" y="202222"/>
                </a:lnTo>
                <a:lnTo>
                  <a:pt x="419061" y="210515"/>
                </a:lnTo>
                <a:lnTo>
                  <a:pt x="382016" y="231584"/>
                </a:lnTo>
                <a:lnTo>
                  <a:pt x="370484" y="232130"/>
                </a:lnTo>
                <a:lnTo>
                  <a:pt x="361188" y="231571"/>
                </a:lnTo>
                <a:lnTo>
                  <a:pt x="321246" y="208762"/>
                </a:lnTo>
                <a:lnTo>
                  <a:pt x="315798" y="183794"/>
                </a:lnTo>
                <a:lnTo>
                  <a:pt x="257289" y="183794"/>
                </a:lnTo>
                <a:lnTo>
                  <a:pt x="264642" y="222592"/>
                </a:lnTo>
                <a:lnTo>
                  <a:pt x="286727" y="254508"/>
                </a:lnTo>
                <a:lnTo>
                  <a:pt x="322376" y="275780"/>
                </a:lnTo>
                <a:lnTo>
                  <a:pt x="370484" y="282867"/>
                </a:lnTo>
                <a:lnTo>
                  <a:pt x="393230" y="281419"/>
                </a:lnTo>
                <a:lnTo>
                  <a:pt x="431927" y="269875"/>
                </a:lnTo>
                <a:lnTo>
                  <a:pt x="470242" y="232943"/>
                </a:lnTo>
                <a:lnTo>
                  <a:pt x="475830" y="216801"/>
                </a:lnTo>
                <a:lnTo>
                  <a:pt x="477697" y="198869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05582" y="2584243"/>
            <a:ext cx="67310" cy="367665"/>
          </a:xfrm>
          <a:custGeom>
            <a:avLst/>
            <a:gdLst/>
            <a:ahLst/>
            <a:cxnLst/>
            <a:rect l="l" t="t" r="r" b="b"/>
            <a:pathLst>
              <a:path w="67310" h="367664">
                <a:moveTo>
                  <a:pt x="33264" y="64853"/>
                </a:moveTo>
                <a:lnTo>
                  <a:pt x="29" y="41560"/>
                </a:lnTo>
                <a:lnTo>
                  <a:pt x="0" y="23771"/>
                </a:lnTo>
                <a:lnTo>
                  <a:pt x="2831" y="16073"/>
                </a:lnTo>
                <a:lnTo>
                  <a:pt x="33264" y="0"/>
                </a:lnTo>
                <a:lnTo>
                  <a:pt x="40728" y="605"/>
                </a:lnTo>
                <a:lnTo>
                  <a:pt x="66768" y="23771"/>
                </a:lnTo>
                <a:lnTo>
                  <a:pt x="66768" y="41560"/>
                </a:lnTo>
                <a:lnTo>
                  <a:pt x="33264" y="64853"/>
                </a:lnTo>
                <a:close/>
              </a:path>
              <a:path w="67310" h="367664">
                <a:moveTo>
                  <a:pt x="62221" y="367585"/>
                </a:moveTo>
                <a:lnTo>
                  <a:pt x="3350" y="367585"/>
                </a:lnTo>
                <a:lnTo>
                  <a:pt x="3350" y="94289"/>
                </a:lnTo>
                <a:lnTo>
                  <a:pt x="62221" y="94289"/>
                </a:lnTo>
                <a:lnTo>
                  <a:pt x="62221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27860" y="2673756"/>
            <a:ext cx="490220" cy="380365"/>
          </a:xfrm>
          <a:custGeom>
            <a:avLst/>
            <a:gdLst/>
            <a:ahLst/>
            <a:cxnLst/>
            <a:rect l="l" t="t" r="r" b="b"/>
            <a:pathLst>
              <a:path w="490219" h="380364">
                <a:moveTo>
                  <a:pt x="218020" y="100025"/>
                </a:moveTo>
                <a:lnTo>
                  <a:pt x="211709" y="54165"/>
                </a:lnTo>
                <a:lnTo>
                  <a:pt x="179959" y="13119"/>
                </a:lnTo>
                <a:lnTo>
                  <a:pt x="127800" y="0"/>
                </a:lnTo>
                <a:lnTo>
                  <a:pt x="104114" y="1549"/>
                </a:lnTo>
                <a:lnTo>
                  <a:pt x="84391" y="6184"/>
                </a:lnTo>
                <a:lnTo>
                  <a:pt x="68630" y="13931"/>
                </a:lnTo>
                <a:lnTo>
                  <a:pt x="56845" y="24765"/>
                </a:lnTo>
                <a:lnTo>
                  <a:pt x="55880" y="4787"/>
                </a:lnTo>
                <a:lnTo>
                  <a:pt x="0" y="4787"/>
                </a:lnTo>
                <a:lnTo>
                  <a:pt x="0" y="278079"/>
                </a:lnTo>
                <a:lnTo>
                  <a:pt x="58635" y="278079"/>
                </a:lnTo>
                <a:lnTo>
                  <a:pt x="58635" y="87591"/>
                </a:lnTo>
                <a:lnTo>
                  <a:pt x="62953" y="80238"/>
                </a:lnTo>
                <a:lnTo>
                  <a:pt x="96723" y="54267"/>
                </a:lnTo>
                <a:lnTo>
                  <a:pt x="114630" y="51689"/>
                </a:lnTo>
                <a:lnTo>
                  <a:pt x="125069" y="52374"/>
                </a:lnTo>
                <a:lnTo>
                  <a:pt x="156362" y="77508"/>
                </a:lnTo>
                <a:lnTo>
                  <a:pt x="159143" y="100749"/>
                </a:lnTo>
                <a:lnTo>
                  <a:pt x="159143" y="278079"/>
                </a:lnTo>
                <a:lnTo>
                  <a:pt x="218020" y="278079"/>
                </a:lnTo>
                <a:lnTo>
                  <a:pt x="218020" y="100025"/>
                </a:lnTo>
                <a:close/>
              </a:path>
              <a:path w="490219" h="380364">
                <a:moveTo>
                  <a:pt x="489661" y="4787"/>
                </a:moveTo>
                <a:lnTo>
                  <a:pt x="435571" y="4787"/>
                </a:lnTo>
                <a:lnTo>
                  <a:pt x="434378" y="21653"/>
                </a:lnTo>
                <a:lnTo>
                  <a:pt x="431025" y="18681"/>
                </a:lnTo>
                <a:lnTo>
                  <a:pt x="431025" y="83642"/>
                </a:lnTo>
                <a:lnTo>
                  <a:pt x="431025" y="198145"/>
                </a:lnTo>
                <a:lnTo>
                  <a:pt x="421297" y="212496"/>
                </a:lnTo>
                <a:lnTo>
                  <a:pt x="408952" y="222732"/>
                </a:lnTo>
                <a:lnTo>
                  <a:pt x="394017" y="228879"/>
                </a:lnTo>
                <a:lnTo>
                  <a:pt x="376466" y="230936"/>
                </a:lnTo>
                <a:lnTo>
                  <a:pt x="361632" y="229374"/>
                </a:lnTo>
                <a:lnTo>
                  <a:pt x="330034" y="205930"/>
                </a:lnTo>
                <a:lnTo>
                  <a:pt x="316357" y="161886"/>
                </a:lnTo>
                <a:lnTo>
                  <a:pt x="315442" y="144297"/>
                </a:lnTo>
                <a:lnTo>
                  <a:pt x="315442" y="139280"/>
                </a:lnTo>
                <a:lnTo>
                  <a:pt x="323723" y="90614"/>
                </a:lnTo>
                <a:lnTo>
                  <a:pt x="349275" y="58064"/>
                </a:lnTo>
                <a:lnTo>
                  <a:pt x="376948" y="51689"/>
                </a:lnTo>
                <a:lnTo>
                  <a:pt x="386930" y="52273"/>
                </a:lnTo>
                <a:lnTo>
                  <a:pt x="422630" y="71488"/>
                </a:lnTo>
                <a:lnTo>
                  <a:pt x="431025" y="83642"/>
                </a:lnTo>
                <a:lnTo>
                  <a:pt x="431025" y="18681"/>
                </a:lnTo>
                <a:lnTo>
                  <a:pt x="423697" y="12179"/>
                </a:lnTo>
                <a:lnTo>
                  <a:pt x="408774" y="5410"/>
                </a:lnTo>
                <a:lnTo>
                  <a:pt x="389597" y="1346"/>
                </a:lnTo>
                <a:lnTo>
                  <a:pt x="366179" y="0"/>
                </a:lnTo>
                <a:lnTo>
                  <a:pt x="342049" y="2425"/>
                </a:lnTo>
                <a:lnTo>
                  <a:pt x="301967" y="21805"/>
                </a:lnTo>
                <a:lnTo>
                  <a:pt x="273227" y="59588"/>
                </a:lnTo>
                <a:lnTo>
                  <a:pt x="258635" y="109842"/>
                </a:lnTo>
                <a:lnTo>
                  <a:pt x="256806" y="139280"/>
                </a:lnTo>
                <a:lnTo>
                  <a:pt x="256806" y="144297"/>
                </a:lnTo>
                <a:lnTo>
                  <a:pt x="264134" y="198564"/>
                </a:lnTo>
                <a:lnTo>
                  <a:pt x="286131" y="243141"/>
                </a:lnTo>
                <a:lnTo>
                  <a:pt x="320675" y="272935"/>
                </a:lnTo>
                <a:lnTo>
                  <a:pt x="365696" y="282867"/>
                </a:lnTo>
                <a:lnTo>
                  <a:pt x="388353" y="281711"/>
                </a:lnTo>
                <a:lnTo>
                  <a:pt x="406793" y="278231"/>
                </a:lnTo>
                <a:lnTo>
                  <a:pt x="421030" y="272427"/>
                </a:lnTo>
                <a:lnTo>
                  <a:pt x="431025" y="264312"/>
                </a:lnTo>
                <a:lnTo>
                  <a:pt x="431025" y="267550"/>
                </a:lnTo>
                <a:lnTo>
                  <a:pt x="421741" y="305244"/>
                </a:lnTo>
                <a:lnTo>
                  <a:pt x="383019" y="328561"/>
                </a:lnTo>
                <a:lnTo>
                  <a:pt x="369531" y="329526"/>
                </a:lnTo>
                <a:lnTo>
                  <a:pt x="351205" y="327101"/>
                </a:lnTo>
                <a:lnTo>
                  <a:pt x="333565" y="319811"/>
                </a:lnTo>
                <a:lnTo>
                  <a:pt x="316623" y="307657"/>
                </a:lnTo>
                <a:lnTo>
                  <a:pt x="300367" y="290639"/>
                </a:lnTo>
                <a:lnTo>
                  <a:pt x="267817" y="327494"/>
                </a:lnTo>
                <a:lnTo>
                  <a:pt x="305828" y="363347"/>
                </a:lnTo>
                <a:lnTo>
                  <a:pt x="349186" y="377659"/>
                </a:lnTo>
                <a:lnTo>
                  <a:pt x="372872" y="380263"/>
                </a:lnTo>
                <a:lnTo>
                  <a:pt x="397281" y="378383"/>
                </a:lnTo>
                <a:lnTo>
                  <a:pt x="439216" y="363308"/>
                </a:lnTo>
                <a:lnTo>
                  <a:pt x="471157" y="333514"/>
                </a:lnTo>
                <a:lnTo>
                  <a:pt x="473240" y="329526"/>
                </a:lnTo>
                <a:lnTo>
                  <a:pt x="481431" y="313855"/>
                </a:lnTo>
                <a:lnTo>
                  <a:pt x="487603" y="291147"/>
                </a:lnTo>
                <a:lnTo>
                  <a:pt x="489661" y="265391"/>
                </a:lnTo>
                <a:lnTo>
                  <a:pt x="489661" y="264312"/>
                </a:lnTo>
                <a:lnTo>
                  <a:pt x="489661" y="230936"/>
                </a:lnTo>
                <a:lnTo>
                  <a:pt x="489661" y="51689"/>
                </a:lnTo>
                <a:lnTo>
                  <a:pt x="489661" y="21653"/>
                </a:lnTo>
                <a:lnTo>
                  <a:pt x="489661" y="4787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02903" y="2569895"/>
            <a:ext cx="1087120" cy="387350"/>
          </a:xfrm>
          <a:custGeom>
            <a:avLst/>
            <a:gdLst/>
            <a:ahLst/>
            <a:cxnLst/>
            <a:rect l="l" t="t" r="r" b="b"/>
            <a:pathLst>
              <a:path w="1087120" h="387350">
                <a:moveTo>
                  <a:pt x="235724" y="330555"/>
                </a:moveTo>
                <a:lnTo>
                  <a:pt x="60540" y="330555"/>
                </a:lnTo>
                <a:lnTo>
                  <a:pt x="60540" y="221335"/>
                </a:lnTo>
                <a:lnTo>
                  <a:pt x="211315" y="221335"/>
                </a:lnTo>
                <a:lnTo>
                  <a:pt x="211315" y="169265"/>
                </a:lnTo>
                <a:lnTo>
                  <a:pt x="60540" y="169265"/>
                </a:lnTo>
                <a:lnTo>
                  <a:pt x="60540" y="71475"/>
                </a:lnTo>
                <a:lnTo>
                  <a:pt x="233337" y="71475"/>
                </a:lnTo>
                <a:lnTo>
                  <a:pt x="233337" y="19405"/>
                </a:lnTo>
                <a:lnTo>
                  <a:pt x="0" y="19405"/>
                </a:lnTo>
                <a:lnTo>
                  <a:pt x="0" y="71475"/>
                </a:lnTo>
                <a:lnTo>
                  <a:pt x="0" y="169265"/>
                </a:lnTo>
                <a:lnTo>
                  <a:pt x="0" y="221335"/>
                </a:lnTo>
                <a:lnTo>
                  <a:pt x="0" y="330555"/>
                </a:lnTo>
                <a:lnTo>
                  <a:pt x="0" y="381355"/>
                </a:lnTo>
                <a:lnTo>
                  <a:pt x="235724" y="381355"/>
                </a:lnTo>
                <a:lnTo>
                  <a:pt x="235724" y="330555"/>
                </a:lnTo>
                <a:close/>
              </a:path>
              <a:path w="1087120" h="387350">
                <a:moveTo>
                  <a:pt x="490982" y="381939"/>
                </a:moveTo>
                <a:lnTo>
                  <a:pt x="398843" y="243611"/>
                </a:lnTo>
                <a:lnTo>
                  <a:pt x="488353" y="108648"/>
                </a:lnTo>
                <a:lnTo>
                  <a:pt x="418947" y="108648"/>
                </a:lnTo>
                <a:lnTo>
                  <a:pt x="365582" y="196227"/>
                </a:lnTo>
                <a:lnTo>
                  <a:pt x="312940" y="108648"/>
                </a:lnTo>
                <a:lnTo>
                  <a:pt x="244487" y="108648"/>
                </a:lnTo>
                <a:lnTo>
                  <a:pt x="333756" y="243611"/>
                </a:lnTo>
                <a:lnTo>
                  <a:pt x="241858" y="381939"/>
                </a:lnTo>
                <a:lnTo>
                  <a:pt x="310781" y="381939"/>
                </a:lnTo>
                <a:lnTo>
                  <a:pt x="366547" y="291236"/>
                </a:lnTo>
                <a:lnTo>
                  <a:pt x="422300" y="381939"/>
                </a:lnTo>
                <a:lnTo>
                  <a:pt x="490982" y="381939"/>
                </a:lnTo>
                <a:close/>
              </a:path>
              <a:path w="1087120" h="387350">
                <a:moveTo>
                  <a:pt x="733526" y="212026"/>
                </a:moveTo>
                <a:lnTo>
                  <a:pt x="724369" y="167030"/>
                </a:lnTo>
                <a:lnTo>
                  <a:pt x="701217" y="132816"/>
                </a:lnTo>
                <a:lnTo>
                  <a:pt x="666610" y="111099"/>
                </a:lnTo>
                <a:lnTo>
                  <a:pt x="622846" y="103860"/>
                </a:lnTo>
                <a:lnTo>
                  <a:pt x="593839" y="106413"/>
                </a:lnTo>
                <a:lnTo>
                  <a:pt x="547776" y="126873"/>
                </a:lnTo>
                <a:lnTo>
                  <a:pt x="517512" y="166090"/>
                </a:lnTo>
                <a:lnTo>
                  <a:pt x="502437" y="213842"/>
                </a:lnTo>
                <a:lnTo>
                  <a:pt x="500557" y="240271"/>
                </a:lnTo>
                <a:lnTo>
                  <a:pt x="500557" y="250317"/>
                </a:lnTo>
                <a:lnTo>
                  <a:pt x="508101" y="301472"/>
                </a:lnTo>
                <a:lnTo>
                  <a:pt x="530707" y="345808"/>
                </a:lnTo>
                <a:lnTo>
                  <a:pt x="568820" y="376491"/>
                </a:lnTo>
                <a:lnTo>
                  <a:pt x="622846" y="386727"/>
                </a:lnTo>
                <a:lnTo>
                  <a:pt x="644029" y="384987"/>
                </a:lnTo>
                <a:lnTo>
                  <a:pt x="682078" y="371106"/>
                </a:lnTo>
                <a:lnTo>
                  <a:pt x="713270" y="343928"/>
                </a:lnTo>
                <a:lnTo>
                  <a:pt x="730554" y="307314"/>
                </a:lnTo>
                <a:lnTo>
                  <a:pt x="733526" y="285737"/>
                </a:lnTo>
                <a:lnTo>
                  <a:pt x="677176" y="285737"/>
                </a:lnTo>
                <a:lnTo>
                  <a:pt x="675347" y="297662"/>
                </a:lnTo>
                <a:lnTo>
                  <a:pt x="671817" y="307962"/>
                </a:lnTo>
                <a:lnTo>
                  <a:pt x="642620" y="332905"/>
                </a:lnTo>
                <a:lnTo>
                  <a:pt x="622846" y="335991"/>
                </a:lnTo>
                <a:lnTo>
                  <a:pt x="611162" y="335241"/>
                </a:lnTo>
                <a:lnTo>
                  <a:pt x="572744" y="309791"/>
                </a:lnTo>
                <a:lnTo>
                  <a:pt x="560628" y="271526"/>
                </a:lnTo>
                <a:lnTo>
                  <a:pt x="559193" y="250317"/>
                </a:lnTo>
                <a:lnTo>
                  <a:pt x="559193" y="240271"/>
                </a:lnTo>
                <a:lnTo>
                  <a:pt x="565048" y="198983"/>
                </a:lnTo>
                <a:lnTo>
                  <a:pt x="592175" y="161518"/>
                </a:lnTo>
                <a:lnTo>
                  <a:pt x="622846" y="154597"/>
                </a:lnTo>
                <a:lnTo>
                  <a:pt x="634060" y="155511"/>
                </a:lnTo>
                <a:lnTo>
                  <a:pt x="667232" y="177495"/>
                </a:lnTo>
                <a:lnTo>
                  <a:pt x="677176" y="212026"/>
                </a:lnTo>
                <a:lnTo>
                  <a:pt x="733526" y="212026"/>
                </a:lnTo>
                <a:close/>
              </a:path>
              <a:path w="1087120" h="387350">
                <a:moveTo>
                  <a:pt x="990803" y="237871"/>
                </a:moveTo>
                <a:lnTo>
                  <a:pt x="989584" y="218490"/>
                </a:lnTo>
                <a:lnTo>
                  <a:pt x="989101" y="210693"/>
                </a:lnTo>
                <a:lnTo>
                  <a:pt x="983983" y="185762"/>
                </a:lnTo>
                <a:lnTo>
                  <a:pt x="975461" y="163068"/>
                </a:lnTo>
                <a:lnTo>
                  <a:pt x="970508" y="154597"/>
                </a:lnTo>
                <a:lnTo>
                  <a:pt x="963523" y="142621"/>
                </a:lnTo>
                <a:lnTo>
                  <a:pt x="947940" y="125666"/>
                </a:lnTo>
                <a:lnTo>
                  <a:pt x="932129" y="115900"/>
                </a:lnTo>
                <a:lnTo>
                  <a:pt x="932129" y="218122"/>
                </a:lnTo>
                <a:lnTo>
                  <a:pt x="818019" y="214414"/>
                </a:lnTo>
                <a:lnTo>
                  <a:pt x="837526" y="171818"/>
                </a:lnTo>
                <a:lnTo>
                  <a:pt x="877125" y="154597"/>
                </a:lnTo>
                <a:lnTo>
                  <a:pt x="890943" y="155841"/>
                </a:lnTo>
                <a:lnTo>
                  <a:pt x="924052" y="184810"/>
                </a:lnTo>
                <a:lnTo>
                  <a:pt x="932129" y="218122"/>
                </a:lnTo>
                <a:lnTo>
                  <a:pt x="932129" y="115900"/>
                </a:lnTo>
                <a:lnTo>
                  <a:pt x="928344" y="113550"/>
                </a:lnTo>
                <a:lnTo>
                  <a:pt x="904735" y="106286"/>
                </a:lnTo>
                <a:lnTo>
                  <a:pt x="877125" y="103860"/>
                </a:lnTo>
                <a:lnTo>
                  <a:pt x="861745" y="104902"/>
                </a:lnTo>
                <a:lnTo>
                  <a:pt x="818375" y="120611"/>
                </a:lnTo>
                <a:lnTo>
                  <a:pt x="782955" y="153898"/>
                </a:lnTo>
                <a:lnTo>
                  <a:pt x="760996" y="203352"/>
                </a:lnTo>
                <a:lnTo>
                  <a:pt x="756754" y="244335"/>
                </a:lnTo>
                <a:lnTo>
                  <a:pt x="756754" y="254381"/>
                </a:lnTo>
                <a:lnTo>
                  <a:pt x="765365" y="306920"/>
                </a:lnTo>
                <a:lnTo>
                  <a:pt x="791210" y="349389"/>
                </a:lnTo>
                <a:lnTo>
                  <a:pt x="831354" y="377393"/>
                </a:lnTo>
                <a:lnTo>
                  <a:pt x="882865" y="386727"/>
                </a:lnTo>
                <a:lnTo>
                  <a:pt x="902106" y="385699"/>
                </a:lnTo>
                <a:lnTo>
                  <a:pt x="947966" y="370332"/>
                </a:lnTo>
                <a:lnTo>
                  <a:pt x="980808" y="340309"/>
                </a:lnTo>
                <a:lnTo>
                  <a:pt x="989850" y="327977"/>
                </a:lnTo>
                <a:lnTo>
                  <a:pt x="952157" y="298056"/>
                </a:lnTo>
                <a:lnTo>
                  <a:pt x="944321" y="307657"/>
                </a:lnTo>
                <a:lnTo>
                  <a:pt x="936599" y="315772"/>
                </a:lnTo>
                <a:lnTo>
                  <a:pt x="895604" y="335686"/>
                </a:lnTo>
                <a:lnTo>
                  <a:pt x="885266" y="336232"/>
                </a:lnTo>
                <a:lnTo>
                  <a:pt x="870140" y="334810"/>
                </a:lnTo>
                <a:lnTo>
                  <a:pt x="834885" y="313499"/>
                </a:lnTo>
                <a:lnTo>
                  <a:pt x="817283" y="277647"/>
                </a:lnTo>
                <a:lnTo>
                  <a:pt x="815860" y="264909"/>
                </a:lnTo>
                <a:lnTo>
                  <a:pt x="990803" y="264909"/>
                </a:lnTo>
                <a:lnTo>
                  <a:pt x="990803" y="237871"/>
                </a:lnTo>
                <a:close/>
              </a:path>
              <a:path w="1087120" h="387350">
                <a:moveTo>
                  <a:pt x="1086891" y="0"/>
                </a:moveTo>
                <a:lnTo>
                  <a:pt x="1028026" y="0"/>
                </a:lnTo>
                <a:lnTo>
                  <a:pt x="1028026" y="381939"/>
                </a:lnTo>
                <a:lnTo>
                  <a:pt x="1086891" y="381939"/>
                </a:lnTo>
                <a:lnTo>
                  <a:pt x="1086891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447"/>
            <a:ext cx="10693400" cy="5990590"/>
          </a:xfrm>
          <a:custGeom>
            <a:avLst/>
            <a:gdLst/>
            <a:ahLst/>
            <a:cxnLst/>
            <a:rect l="l" t="t" r="r" b="b"/>
            <a:pathLst>
              <a:path w="10693400" h="5990590">
                <a:moveTo>
                  <a:pt x="0" y="0"/>
                </a:moveTo>
                <a:lnTo>
                  <a:pt x="10693399" y="0"/>
                </a:lnTo>
                <a:lnTo>
                  <a:pt x="10693399" y="5989970"/>
                </a:lnTo>
                <a:lnTo>
                  <a:pt x="0" y="598997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6527483" y="1043"/>
            <a:ext cx="4171950" cy="6022340"/>
            <a:chOff x="6527483" y="1043"/>
            <a:chExt cx="4171950" cy="6022340"/>
          </a:xfrm>
        </p:grpSpPr>
        <p:sp>
          <p:nvSpPr>
            <p:cNvPr id="4" name="object 4"/>
            <p:cNvSpPr/>
            <p:nvPr/>
          </p:nvSpPr>
          <p:spPr>
            <a:xfrm>
              <a:off x="8224784" y="6613"/>
              <a:ext cx="1068705" cy="6010910"/>
            </a:xfrm>
            <a:custGeom>
              <a:avLst/>
              <a:gdLst/>
              <a:ahLst/>
              <a:cxn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6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33053" y="3243113"/>
              <a:ext cx="4160520" cy="2774315"/>
            </a:xfrm>
            <a:custGeom>
              <a:avLst/>
              <a:gdLst/>
              <a:ahLst/>
              <a:cxnLst/>
              <a:rect l="l" t="t" r="r" b="b"/>
              <a:pathLst>
                <a:path w="4160520" h="2774315">
                  <a:moveTo>
                    <a:pt x="4160346" y="0"/>
                  </a:moveTo>
                  <a:lnTo>
                    <a:pt x="0" y="2774303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gdLst/>
              <a:ahLst/>
              <a:cxnLst/>
              <a:rect l="l" t="t" r="r" b="b"/>
              <a:pathLst>
                <a:path w="2640329" h="6015355">
                  <a:moveTo>
                    <a:pt x="2639932" y="6015034"/>
                  </a:moveTo>
                  <a:lnTo>
                    <a:pt x="0" y="6015034"/>
                  </a:lnTo>
                  <a:lnTo>
                    <a:pt x="1793108" y="0"/>
                  </a:lnTo>
                  <a:lnTo>
                    <a:pt x="2639932" y="0"/>
                  </a:lnTo>
                  <a:lnTo>
                    <a:pt x="2639932" y="6015034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gdLst/>
              <a:ahLst/>
              <a:cxnLst/>
              <a:rect l="l" t="t" r="r" b="b"/>
              <a:pathLst>
                <a:path w="2271395" h="6015355">
                  <a:moveTo>
                    <a:pt x="2270875" y="6015034"/>
                  </a:moveTo>
                  <a:lnTo>
                    <a:pt x="1060292" y="6015034"/>
                  </a:lnTo>
                  <a:lnTo>
                    <a:pt x="0" y="0"/>
                  </a:lnTo>
                  <a:lnTo>
                    <a:pt x="2270875" y="0"/>
                  </a:lnTo>
                  <a:lnTo>
                    <a:pt x="2270875" y="6015034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gdLst/>
              <a:ahLst/>
              <a:cxnLst/>
              <a:rect l="l" t="t" r="r" b="b"/>
              <a:pathLst>
                <a:path w="2857500" h="3342004">
                  <a:moveTo>
                    <a:pt x="2857142" y="3341687"/>
                  </a:moveTo>
                  <a:lnTo>
                    <a:pt x="0" y="3341687"/>
                  </a:lnTo>
                  <a:lnTo>
                    <a:pt x="2857142" y="0"/>
                  </a:lnTo>
                  <a:lnTo>
                    <a:pt x="2857142" y="334168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gdLst/>
              <a:ahLst/>
              <a:cxnLst/>
              <a:rect l="l" t="t" r="r" b="b"/>
              <a:pathLst>
                <a:path w="2503804" h="6015355">
                  <a:moveTo>
                    <a:pt x="2503256" y="6015034"/>
                  </a:moveTo>
                  <a:lnTo>
                    <a:pt x="2166413" y="6015034"/>
                  </a:lnTo>
                  <a:lnTo>
                    <a:pt x="0" y="0"/>
                  </a:lnTo>
                  <a:lnTo>
                    <a:pt x="2503256" y="0"/>
                  </a:lnTo>
                  <a:lnTo>
                    <a:pt x="2503256" y="601503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gdLst/>
              <a:ahLst/>
              <a:cxnLst/>
              <a:rect l="l" t="t" r="r" b="b"/>
              <a:pathLst>
                <a:path w="1136650" h="6015355">
                  <a:moveTo>
                    <a:pt x="1136172" y="6015034"/>
                  </a:moveTo>
                  <a:lnTo>
                    <a:pt x="0" y="6015034"/>
                  </a:lnTo>
                  <a:lnTo>
                    <a:pt x="896776" y="0"/>
                  </a:lnTo>
                  <a:lnTo>
                    <a:pt x="1136172" y="0"/>
                  </a:lnTo>
                  <a:lnTo>
                    <a:pt x="1136172" y="6015034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gdLst/>
              <a:ahLst/>
              <a:cxnLst/>
              <a:rect l="l" t="t" r="r" b="b"/>
              <a:pathLst>
                <a:path w="1101725" h="6015355">
                  <a:moveTo>
                    <a:pt x="1101399" y="6015034"/>
                  </a:moveTo>
                  <a:lnTo>
                    <a:pt x="977533" y="6015034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4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gdLst/>
              <a:ahLst/>
              <a:cxnLst/>
              <a:rect l="l" t="t" r="r" b="b"/>
              <a:pathLst>
                <a:path w="1595754" h="2865754">
                  <a:moveTo>
                    <a:pt x="1595655" y="2865497"/>
                  </a:moveTo>
                  <a:lnTo>
                    <a:pt x="0" y="2865497"/>
                  </a:lnTo>
                  <a:lnTo>
                    <a:pt x="1595655" y="0"/>
                  </a:lnTo>
                  <a:lnTo>
                    <a:pt x="1595655" y="286549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9983" y="5686107"/>
            <a:ext cx="599440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950" b="1" spc="-10" dirty="0">
                <a:solidFill>
                  <a:srgbClr val="2D82C2"/>
                </a:solidFill>
                <a:latin typeface="Roboto Bk"/>
                <a:cs typeface="Roboto Bk"/>
              </a:rPr>
              <a:t>3/21/2024</a:t>
            </a:r>
            <a:endParaRPr sz="950">
              <a:latin typeface="Roboto Bk"/>
              <a:cs typeface="Roboto Bk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387" y="5704294"/>
            <a:ext cx="380127" cy="9668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8927" y="5707884"/>
            <a:ext cx="397956" cy="93092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6457811" y="395029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58730" y="317460"/>
                </a:moveTo>
                <a:lnTo>
                  <a:pt x="116532" y="311789"/>
                </a:lnTo>
                <a:lnTo>
                  <a:pt x="78615" y="295788"/>
                </a:lnTo>
                <a:lnTo>
                  <a:pt x="46490" y="270968"/>
                </a:lnTo>
                <a:lnTo>
                  <a:pt x="21670" y="238843"/>
                </a:lnTo>
                <a:lnTo>
                  <a:pt x="5669" y="200926"/>
                </a:lnTo>
                <a:lnTo>
                  <a:pt x="0" y="158730"/>
                </a:lnTo>
                <a:lnTo>
                  <a:pt x="5669" y="116532"/>
                </a:lnTo>
                <a:lnTo>
                  <a:pt x="21670" y="78615"/>
                </a:lnTo>
                <a:lnTo>
                  <a:pt x="46490" y="46490"/>
                </a:lnTo>
                <a:lnTo>
                  <a:pt x="78615" y="21670"/>
                </a:lnTo>
                <a:lnTo>
                  <a:pt x="116532" y="5669"/>
                </a:lnTo>
                <a:lnTo>
                  <a:pt x="158730" y="0"/>
                </a:lnTo>
                <a:lnTo>
                  <a:pt x="200926" y="5669"/>
                </a:lnTo>
                <a:lnTo>
                  <a:pt x="238843" y="21670"/>
                </a:lnTo>
                <a:lnTo>
                  <a:pt x="270968" y="46490"/>
                </a:lnTo>
                <a:lnTo>
                  <a:pt x="295788" y="78615"/>
                </a:lnTo>
                <a:lnTo>
                  <a:pt x="311789" y="116532"/>
                </a:lnTo>
                <a:lnTo>
                  <a:pt x="317460" y="158730"/>
                </a:lnTo>
                <a:lnTo>
                  <a:pt x="311789" y="200926"/>
                </a:lnTo>
                <a:lnTo>
                  <a:pt x="295788" y="238843"/>
                </a:lnTo>
                <a:lnTo>
                  <a:pt x="270968" y="270968"/>
                </a:lnTo>
                <a:lnTo>
                  <a:pt x="238843" y="295788"/>
                </a:lnTo>
                <a:lnTo>
                  <a:pt x="200926" y="311789"/>
                </a:lnTo>
                <a:lnTo>
                  <a:pt x="158730" y="3174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57477" y="4923016"/>
            <a:ext cx="568325" cy="568325"/>
          </a:xfrm>
          <a:custGeom>
            <a:avLst/>
            <a:gdLst/>
            <a:ahLst/>
            <a:cxnLst/>
            <a:rect l="l" t="t" r="r" b="b"/>
            <a:pathLst>
              <a:path w="568325" h="568325">
                <a:moveTo>
                  <a:pt x="284043" y="568086"/>
                </a:moveTo>
                <a:lnTo>
                  <a:pt x="242077" y="565006"/>
                </a:lnTo>
                <a:lnTo>
                  <a:pt x="202020" y="556060"/>
                </a:lnTo>
                <a:lnTo>
                  <a:pt x="164312" y="541686"/>
                </a:lnTo>
                <a:lnTo>
                  <a:pt x="129394" y="522324"/>
                </a:lnTo>
                <a:lnTo>
                  <a:pt x="97704" y="498414"/>
                </a:lnTo>
                <a:lnTo>
                  <a:pt x="69682" y="470395"/>
                </a:lnTo>
                <a:lnTo>
                  <a:pt x="45769" y="438706"/>
                </a:lnTo>
                <a:lnTo>
                  <a:pt x="26405" y="403787"/>
                </a:lnTo>
                <a:lnTo>
                  <a:pt x="12028" y="366077"/>
                </a:lnTo>
                <a:lnTo>
                  <a:pt x="3080" y="326016"/>
                </a:lnTo>
                <a:lnTo>
                  <a:pt x="0" y="284043"/>
                </a:lnTo>
                <a:lnTo>
                  <a:pt x="3080" y="242069"/>
                </a:lnTo>
                <a:lnTo>
                  <a:pt x="12028" y="202008"/>
                </a:lnTo>
                <a:lnTo>
                  <a:pt x="26405" y="164298"/>
                </a:lnTo>
                <a:lnTo>
                  <a:pt x="45769" y="129379"/>
                </a:lnTo>
                <a:lnTo>
                  <a:pt x="69682" y="97690"/>
                </a:lnTo>
                <a:lnTo>
                  <a:pt x="97704" y="69671"/>
                </a:lnTo>
                <a:lnTo>
                  <a:pt x="129394" y="45761"/>
                </a:lnTo>
                <a:lnTo>
                  <a:pt x="164312" y="26399"/>
                </a:lnTo>
                <a:lnTo>
                  <a:pt x="202020" y="12025"/>
                </a:lnTo>
                <a:lnTo>
                  <a:pt x="242077" y="3079"/>
                </a:lnTo>
                <a:lnTo>
                  <a:pt x="284043" y="0"/>
                </a:lnTo>
                <a:lnTo>
                  <a:pt x="326008" y="3079"/>
                </a:lnTo>
                <a:lnTo>
                  <a:pt x="366065" y="12025"/>
                </a:lnTo>
                <a:lnTo>
                  <a:pt x="403773" y="26399"/>
                </a:lnTo>
                <a:lnTo>
                  <a:pt x="438691" y="45761"/>
                </a:lnTo>
                <a:lnTo>
                  <a:pt x="470381" y="69671"/>
                </a:lnTo>
                <a:lnTo>
                  <a:pt x="498403" y="97690"/>
                </a:lnTo>
                <a:lnTo>
                  <a:pt x="522316" y="129379"/>
                </a:lnTo>
                <a:lnTo>
                  <a:pt x="541680" y="164298"/>
                </a:lnTo>
                <a:lnTo>
                  <a:pt x="556057" y="202008"/>
                </a:lnTo>
                <a:lnTo>
                  <a:pt x="565005" y="242069"/>
                </a:lnTo>
                <a:lnTo>
                  <a:pt x="568086" y="284043"/>
                </a:lnTo>
                <a:lnTo>
                  <a:pt x="565005" y="326016"/>
                </a:lnTo>
                <a:lnTo>
                  <a:pt x="556057" y="366077"/>
                </a:lnTo>
                <a:lnTo>
                  <a:pt x="541680" y="403787"/>
                </a:lnTo>
                <a:lnTo>
                  <a:pt x="522316" y="438706"/>
                </a:lnTo>
                <a:lnTo>
                  <a:pt x="498403" y="470395"/>
                </a:lnTo>
                <a:lnTo>
                  <a:pt x="470381" y="498414"/>
                </a:lnTo>
                <a:lnTo>
                  <a:pt x="438691" y="522324"/>
                </a:lnTo>
                <a:lnTo>
                  <a:pt x="403773" y="541686"/>
                </a:lnTo>
                <a:lnTo>
                  <a:pt x="366065" y="556060"/>
                </a:lnTo>
                <a:lnTo>
                  <a:pt x="326008" y="565006"/>
                </a:lnTo>
                <a:lnTo>
                  <a:pt x="284043" y="56808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73434" y="5382498"/>
            <a:ext cx="217209" cy="21720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41771" y="3352421"/>
            <a:ext cx="3617595" cy="2640330"/>
            <a:chOff x="41771" y="3352421"/>
            <a:chExt cx="3617595" cy="2640330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771" y="3352421"/>
              <a:ext cx="1520467" cy="2639931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664019" y="516115"/>
            <a:ext cx="686435" cy="406400"/>
          </a:xfrm>
          <a:custGeom>
            <a:avLst/>
            <a:gdLst/>
            <a:ahLst/>
            <a:cxnLst/>
            <a:rect l="l" t="t" r="r" b="b"/>
            <a:pathLst>
              <a:path w="686435" h="406400">
                <a:moveTo>
                  <a:pt x="357149" y="401002"/>
                </a:moveTo>
                <a:lnTo>
                  <a:pt x="319087" y="301536"/>
                </a:lnTo>
                <a:lnTo>
                  <a:pt x="297319" y="244627"/>
                </a:lnTo>
                <a:lnTo>
                  <a:pt x="241287" y="98158"/>
                </a:lnTo>
                <a:lnTo>
                  <a:pt x="231698" y="73101"/>
                </a:lnTo>
                <a:lnTo>
                  <a:pt x="231698" y="244627"/>
                </a:lnTo>
                <a:lnTo>
                  <a:pt x="125183" y="244627"/>
                </a:lnTo>
                <a:lnTo>
                  <a:pt x="178447" y="98158"/>
                </a:lnTo>
                <a:lnTo>
                  <a:pt x="231698" y="244627"/>
                </a:lnTo>
                <a:lnTo>
                  <a:pt x="231698" y="73101"/>
                </a:lnTo>
                <a:lnTo>
                  <a:pt x="205727" y="5219"/>
                </a:lnTo>
                <a:lnTo>
                  <a:pt x="150901" y="5219"/>
                </a:lnTo>
                <a:lnTo>
                  <a:pt x="0" y="401002"/>
                </a:lnTo>
                <a:lnTo>
                  <a:pt x="68275" y="401002"/>
                </a:lnTo>
                <a:lnTo>
                  <a:pt x="104305" y="301536"/>
                </a:lnTo>
                <a:lnTo>
                  <a:pt x="252323" y="301536"/>
                </a:lnTo>
                <a:lnTo>
                  <a:pt x="288620" y="401002"/>
                </a:lnTo>
                <a:lnTo>
                  <a:pt x="357149" y="401002"/>
                </a:lnTo>
                <a:close/>
              </a:path>
              <a:path w="686435" h="406400">
                <a:moveTo>
                  <a:pt x="685914" y="132105"/>
                </a:moveTo>
                <a:lnTo>
                  <a:pt x="670191" y="76695"/>
                </a:lnTo>
                <a:lnTo>
                  <a:pt x="641019" y="34988"/>
                </a:lnTo>
                <a:lnTo>
                  <a:pt x="596988" y="8750"/>
                </a:lnTo>
                <a:lnTo>
                  <a:pt x="536714" y="0"/>
                </a:lnTo>
                <a:lnTo>
                  <a:pt x="500303" y="3136"/>
                </a:lnTo>
                <a:lnTo>
                  <a:pt x="440778" y="28270"/>
                </a:lnTo>
                <a:lnTo>
                  <a:pt x="399402" y="77724"/>
                </a:lnTo>
                <a:lnTo>
                  <a:pt x="378510" y="146710"/>
                </a:lnTo>
                <a:lnTo>
                  <a:pt x="375894" y="188226"/>
                </a:lnTo>
                <a:lnTo>
                  <a:pt x="375894" y="217728"/>
                </a:lnTo>
                <a:lnTo>
                  <a:pt x="378828" y="259575"/>
                </a:lnTo>
                <a:lnTo>
                  <a:pt x="402259" y="328828"/>
                </a:lnTo>
                <a:lnTo>
                  <a:pt x="447814" y="378104"/>
                </a:lnTo>
                <a:lnTo>
                  <a:pt x="507669" y="403098"/>
                </a:lnTo>
                <a:lnTo>
                  <a:pt x="542467" y="406222"/>
                </a:lnTo>
                <a:lnTo>
                  <a:pt x="573328" y="404914"/>
                </a:lnTo>
                <a:lnTo>
                  <a:pt x="622160" y="394474"/>
                </a:lnTo>
                <a:lnTo>
                  <a:pt x="667118" y="364947"/>
                </a:lnTo>
                <a:lnTo>
                  <a:pt x="684745" y="196062"/>
                </a:lnTo>
                <a:lnTo>
                  <a:pt x="530974" y="196062"/>
                </a:lnTo>
                <a:lnTo>
                  <a:pt x="530974" y="252450"/>
                </a:lnTo>
                <a:lnTo>
                  <a:pt x="618959" y="252450"/>
                </a:lnTo>
                <a:lnTo>
                  <a:pt x="618959" y="326732"/>
                </a:lnTo>
                <a:lnTo>
                  <a:pt x="575716" y="347383"/>
                </a:lnTo>
                <a:lnTo>
                  <a:pt x="542721" y="349567"/>
                </a:lnTo>
                <a:lnTo>
                  <a:pt x="521284" y="347421"/>
                </a:lnTo>
                <a:lnTo>
                  <a:pt x="484860" y="330263"/>
                </a:lnTo>
                <a:lnTo>
                  <a:pt x="457784" y="296227"/>
                </a:lnTo>
                <a:lnTo>
                  <a:pt x="443941" y="247472"/>
                </a:lnTo>
                <a:lnTo>
                  <a:pt x="442214" y="217728"/>
                </a:lnTo>
                <a:lnTo>
                  <a:pt x="442214" y="186397"/>
                </a:lnTo>
                <a:lnTo>
                  <a:pt x="448157" y="132041"/>
                </a:lnTo>
                <a:lnTo>
                  <a:pt x="465442" y="91109"/>
                </a:lnTo>
                <a:lnTo>
                  <a:pt x="494753" y="65468"/>
                </a:lnTo>
                <a:lnTo>
                  <a:pt x="536714" y="56908"/>
                </a:lnTo>
                <a:lnTo>
                  <a:pt x="555472" y="58166"/>
                </a:lnTo>
                <a:lnTo>
                  <a:pt x="595464" y="77012"/>
                </a:lnTo>
                <a:lnTo>
                  <a:pt x="616140" y="115544"/>
                </a:lnTo>
                <a:lnTo>
                  <a:pt x="619874" y="132105"/>
                </a:lnTo>
                <a:lnTo>
                  <a:pt x="685914" y="132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19225" y="521334"/>
            <a:ext cx="605155" cy="396240"/>
          </a:xfrm>
          <a:custGeom>
            <a:avLst/>
            <a:gdLst/>
            <a:ahLst/>
            <a:cxnLst/>
            <a:rect l="l" t="t" r="r" b="b"/>
            <a:pathLst>
              <a:path w="605155" h="396240">
                <a:moveTo>
                  <a:pt x="257149" y="339318"/>
                </a:moveTo>
                <a:lnTo>
                  <a:pt x="66040" y="339318"/>
                </a:lnTo>
                <a:lnTo>
                  <a:pt x="66040" y="219938"/>
                </a:lnTo>
                <a:lnTo>
                  <a:pt x="230517" y="219938"/>
                </a:lnTo>
                <a:lnTo>
                  <a:pt x="230517" y="164058"/>
                </a:lnTo>
                <a:lnTo>
                  <a:pt x="66040" y="164058"/>
                </a:lnTo>
                <a:lnTo>
                  <a:pt x="66040" y="57378"/>
                </a:lnTo>
                <a:lnTo>
                  <a:pt x="254533" y="57378"/>
                </a:lnTo>
                <a:lnTo>
                  <a:pt x="254533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49" y="395198"/>
                </a:lnTo>
                <a:lnTo>
                  <a:pt x="257149" y="339318"/>
                </a:lnTo>
                <a:close/>
              </a:path>
              <a:path w="605155" h="396240">
                <a:moveTo>
                  <a:pt x="604913" y="0"/>
                </a:moveTo>
                <a:lnTo>
                  <a:pt x="539381" y="0"/>
                </a:lnTo>
                <a:lnTo>
                  <a:pt x="539381" y="275564"/>
                </a:lnTo>
                <a:lnTo>
                  <a:pt x="359244" y="0"/>
                </a:lnTo>
                <a:lnTo>
                  <a:pt x="296849" y="0"/>
                </a:lnTo>
                <a:lnTo>
                  <a:pt x="296849" y="395782"/>
                </a:lnTo>
                <a:lnTo>
                  <a:pt x="362902" y="395782"/>
                </a:lnTo>
                <a:lnTo>
                  <a:pt x="362902" y="121132"/>
                </a:lnTo>
                <a:lnTo>
                  <a:pt x="542251" y="395782"/>
                </a:lnTo>
                <a:lnTo>
                  <a:pt x="604913" y="395782"/>
                </a:lnTo>
                <a:lnTo>
                  <a:pt x="604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2096473" y="521330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2268810" y="1741980"/>
            <a:ext cx="4657308" cy="2977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7970" indent="-263525">
              <a:lnSpc>
                <a:spcPts val="2915"/>
              </a:lnSpc>
              <a:spcBef>
                <a:spcPts val="105"/>
              </a:spcBef>
              <a:buSzPct val="91836"/>
              <a:buAutoNum type="arabicPeriod"/>
              <a:tabLst>
                <a:tab pos="267970" algn="l"/>
              </a:tabLst>
            </a:pP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Problem</a:t>
            </a:r>
            <a:r>
              <a:rPr sz="2450" b="1" spc="-3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Statement</a:t>
            </a:r>
            <a:endParaRPr sz="2450" dirty="0">
              <a:latin typeface="Roboto Bk"/>
              <a:cs typeface="Roboto Bk"/>
            </a:endParaRPr>
          </a:p>
          <a:p>
            <a:pPr marL="267970" indent="-263525">
              <a:lnSpc>
                <a:spcPts val="2895"/>
              </a:lnSpc>
              <a:buSzPct val="91836"/>
              <a:buAutoNum type="arabicPeriod"/>
              <a:tabLst>
                <a:tab pos="267970" algn="l"/>
              </a:tabLst>
            </a:pP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Project</a:t>
            </a:r>
            <a:r>
              <a:rPr sz="2450" b="1" spc="-11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Overview</a:t>
            </a:r>
            <a:endParaRPr sz="2450" dirty="0">
              <a:latin typeface="Roboto Bk"/>
              <a:cs typeface="Roboto Bk"/>
            </a:endParaRPr>
          </a:p>
          <a:p>
            <a:pPr marL="267970" indent="-263525">
              <a:lnSpc>
                <a:spcPts val="2895"/>
              </a:lnSpc>
              <a:buSzPct val="91836"/>
              <a:buAutoNum type="arabicPeriod"/>
              <a:tabLst>
                <a:tab pos="267970" algn="l"/>
              </a:tabLst>
            </a:pP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End</a:t>
            </a:r>
            <a:r>
              <a:rPr sz="2450" b="1" spc="-2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Users</a:t>
            </a:r>
            <a:endParaRPr sz="2450" dirty="0">
              <a:latin typeface="Roboto Bk"/>
              <a:cs typeface="Roboto Bk"/>
            </a:endParaRPr>
          </a:p>
          <a:p>
            <a:pPr marL="267970" indent="-263525">
              <a:lnSpc>
                <a:spcPts val="2895"/>
              </a:lnSpc>
              <a:buSzPct val="91836"/>
              <a:buAutoNum type="arabicPeriod"/>
              <a:tabLst>
                <a:tab pos="267970" algn="l"/>
              </a:tabLst>
            </a:pPr>
            <a:r>
              <a:rPr sz="2450" b="1" spc="-20" dirty="0">
                <a:solidFill>
                  <a:srgbClr val="0D0D0D"/>
                </a:solidFill>
                <a:latin typeface="Roboto Bk"/>
                <a:cs typeface="Roboto Bk"/>
              </a:rPr>
              <a:t>Our</a:t>
            </a:r>
            <a:r>
              <a:rPr sz="2450" b="1" spc="-10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35" dirty="0">
                <a:solidFill>
                  <a:srgbClr val="0D0D0D"/>
                </a:solidFill>
                <a:latin typeface="Roboto Bk"/>
                <a:cs typeface="Roboto Bk"/>
              </a:rPr>
              <a:t>Solution</a:t>
            </a:r>
            <a:r>
              <a:rPr sz="2450" b="1" spc="-10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sz="2450" b="1" spc="-5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Proposition</a:t>
            </a:r>
            <a:endParaRPr sz="2450" dirty="0">
              <a:latin typeface="Roboto Bk"/>
              <a:cs typeface="Roboto Bk"/>
            </a:endParaRPr>
          </a:p>
          <a:p>
            <a:pPr marL="12700" marR="1174750" indent="-8255">
              <a:lnSpc>
                <a:spcPts val="2890"/>
              </a:lnSpc>
              <a:spcBef>
                <a:spcPts val="114"/>
              </a:spcBef>
              <a:buSzPct val="91836"/>
              <a:buAutoNum type="arabicPeriod"/>
              <a:tabLst>
                <a:tab pos="267970" algn="l"/>
              </a:tabLst>
            </a:pP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	Dataset</a:t>
            </a:r>
            <a:r>
              <a:rPr sz="2450" b="1" spc="-11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Description </a:t>
            </a:r>
            <a:r>
              <a:rPr sz="3675" b="1" spc="-44" baseline="2267" dirty="0">
                <a:solidFill>
                  <a:srgbClr val="0D0D0D"/>
                </a:solidFill>
                <a:latin typeface="Roboto Bk"/>
                <a:cs typeface="Roboto Bk"/>
              </a:rPr>
              <a:t>6.</a:t>
            </a:r>
            <a:r>
              <a:rPr sz="2450" b="1" spc="-30" dirty="0">
                <a:solidFill>
                  <a:srgbClr val="0D0D0D"/>
                </a:solidFill>
                <a:latin typeface="Roboto Bk"/>
                <a:cs typeface="Roboto Bk"/>
              </a:rPr>
              <a:t>Modelling</a:t>
            </a:r>
            <a:r>
              <a:rPr sz="2450" b="1" spc="-6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Approach</a:t>
            </a:r>
            <a:endParaRPr sz="2450" dirty="0">
              <a:latin typeface="Roboto Bk"/>
              <a:cs typeface="Roboto Bk"/>
            </a:endParaRPr>
          </a:p>
          <a:p>
            <a:pPr marL="12700" marR="770255">
              <a:lnSpc>
                <a:spcPts val="2890"/>
              </a:lnSpc>
              <a:spcBef>
                <a:spcPts val="10"/>
              </a:spcBef>
            </a:pPr>
            <a:r>
              <a:rPr sz="3675" b="1" spc="-67" baseline="2267" dirty="0">
                <a:solidFill>
                  <a:srgbClr val="0D0D0D"/>
                </a:solidFill>
                <a:latin typeface="Roboto Bk"/>
                <a:cs typeface="Roboto Bk"/>
              </a:rPr>
              <a:t>7.</a:t>
            </a:r>
            <a:r>
              <a:rPr sz="2450" b="1" spc="-45" dirty="0">
                <a:solidFill>
                  <a:srgbClr val="0D0D0D"/>
                </a:solidFill>
                <a:latin typeface="Roboto Bk"/>
                <a:cs typeface="Roboto Bk"/>
              </a:rPr>
              <a:t>Results</a:t>
            </a:r>
            <a:r>
              <a:rPr sz="2450" b="1" spc="-9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sz="2450" b="1" spc="-4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20" dirty="0">
                <a:solidFill>
                  <a:srgbClr val="0D0D0D"/>
                </a:solidFill>
                <a:latin typeface="Roboto Bk"/>
                <a:cs typeface="Roboto Bk"/>
              </a:rPr>
              <a:t>Discussion </a:t>
            </a:r>
            <a:r>
              <a:rPr sz="3675" b="1" spc="-15" baseline="2267" dirty="0">
                <a:solidFill>
                  <a:srgbClr val="0D0D0D"/>
                </a:solidFill>
                <a:latin typeface="Roboto Bk"/>
                <a:cs typeface="Roboto Bk"/>
              </a:rPr>
              <a:t>8.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Conclusion</a:t>
            </a:r>
            <a:endParaRPr sz="2450" dirty="0">
              <a:latin typeface="Roboto Bk"/>
              <a:cs typeface="Roboto Bk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009189" y="2575480"/>
            <a:ext cx="2423160" cy="2857500"/>
            <a:chOff x="7009189" y="2575480"/>
            <a:chExt cx="2423160" cy="2857500"/>
          </a:xfrm>
        </p:grpSpPr>
        <p:sp>
          <p:nvSpPr>
            <p:cNvPr id="4" name="object 4"/>
            <p:cNvSpPr/>
            <p:nvPr/>
          </p:nvSpPr>
          <p:spPr>
            <a:xfrm>
              <a:off x="8203843" y="5173643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158730" y="158730"/>
                  </a:moveTo>
                  <a:lnTo>
                    <a:pt x="0" y="158730"/>
                  </a:lnTo>
                  <a:lnTo>
                    <a:pt x="0" y="0"/>
                  </a:lnTo>
                  <a:lnTo>
                    <a:pt x="158730" y="0"/>
                  </a:lnTo>
                  <a:lnTo>
                    <a:pt x="158730" y="158730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9189" y="2575480"/>
              <a:ext cx="2422723" cy="285714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329" y="764069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5843" y="759510"/>
            <a:ext cx="561340" cy="355600"/>
          </a:xfrm>
          <a:custGeom>
            <a:avLst/>
            <a:gdLst/>
            <a:ahLst/>
            <a:cxnLst/>
            <a:rect l="l" t="t" r="r" b="b"/>
            <a:pathLst>
              <a:path w="561340" h="355600">
                <a:moveTo>
                  <a:pt x="255168" y="339559"/>
                </a:moveTo>
                <a:lnTo>
                  <a:pt x="186893" y="216090"/>
                </a:lnTo>
                <a:lnTo>
                  <a:pt x="180009" y="203644"/>
                </a:lnTo>
                <a:lnTo>
                  <a:pt x="191731" y="198043"/>
                </a:lnTo>
                <a:lnTo>
                  <a:pt x="202679" y="190487"/>
                </a:lnTo>
                <a:lnTo>
                  <a:pt x="212864" y="180962"/>
                </a:lnTo>
                <a:lnTo>
                  <a:pt x="222275" y="169494"/>
                </a:lnTo>
                <a:lnTo>
                  <a:pt x="224066" y="166522"/>
                </a:lnTo>
                <a:lnTo>
                  <a:pt x="230162" y="156476"/>
                </a:lnTo>
                <a:lnTo>
                  <a:pt x="235800" y="142430"/>
                </a:lnTo>
                <a:lnTo>
                  <a:pt x="239191" y="127342"/>
                </a:lnTo>
                <a:lnTo>
                  <a:pt x="240322" y="111239"/>
                </a:lnTo>
                <a:lnTo>
                  <a:pt x="238290" y="86842"/>
                </a:lnTo>
                <a:lnTo>
                  <a:pt x="232206" y="65493"/>
                </a:lnTo>
                <a:lnTo>
                  <a:pt x="226034" y="54368"/>
                </a:lnTo>
                <a:lnTo>
                  <a:pt x="222072" y="47205"/>
                </a:lnTo>
                <a:lnTo>
                  <a:pt x="207886" y="31978"/>
                </a:lnTo>
                <a:lnTo>
                  <a:pt x="190030" y="19989"/>
                </a:lnTo>
                <a:lnTo>
                  <a:pt x="182753" y="17043"/>
                </a:lnTo>
                <a:lnTo>
                  <a:pt x="182753" y="111239"/>
                </a:lnTo>
                <a:lnTo>
                  <a:pt x="181749" y="122301"/>
                </a:lnTo>
                <a:lnTo>
                  <a:pt x="157784" y="157467"/>
                </a:lnTo>
                <a:lnTo>
                  <a:pt x="118338" y="166522"/>
                </a:lnTo>
                <a:lnTo>
                  <a:pt x="57797" y="166522"/>
                </a:lnTo>
                <a:lnTo>
                  <a:pt x="57797" y="54368"/>
                </a:lnTo>
                <a:lnTo>
                  <a:pt x="116967" y="54368"/>
                </a:lnTo>
                <a:lnTo>
                  <a:pt x="158597" y="63106"/>
                </a:lnTo>
                <a:lnTo>
                  <a:pt x="181800" y="98933"/>
                </a:lnTo>
                <a:lnTo>
                  <a:pt x="182753" y="111239"/>
                </a:lnTo>
                <a:lnTo>
                  <a:pt x="182753" y="17043"/>
                </a:lnTo>
                <a:lnTo>
                  <a:pt x="168935" y="11417"/>
                </a:lnTo>
                <a:lnTo>
                  <a:pt x="144576" y="6273"/>
                </a:lnTo>
                <a:lnTo>
                  <a:pt x="116967" y="4559"/>
                </a:lnTo>
                <a:lnTo>
                  <a:pt x="0" y="4559"/>
                </a:lnTo>
                <a:lnTo>
                  <a:pt x="0" y="350875"/>
                </a:lnTo>
                <a:lnTo>
                  <a:pt x="57797" y="350875"/>
                </a:lnTo>
                <a:lnTo>
                  <a:pt x="57797" y="216090"/>
                </a:lnTo>
                <a:lnTo>
                  <a:pt x="124955" y="216090"/>
                </a:lnTo>
                <a:lnTo>
                  <a:pt x="197142" y="350875"/>
                </a:lnTo>
                <a:lnTo>
                  <a:pt x="255168" y="350875"/>
                </a:lnTo>
                <a:lnTo>
                  <a:pt x="255168" y="339559"/>
                </a:lnTo>
                <a:close/>
              </a:path>
              <a:path w="561340" h="355600">
                <a:moveTo>
                  <a:pt x="561073" y="164465"/>
                </a:moveTo>
                <a:lnTo>
                  <a:pt x="558368" y="128473"/>
                </a:lnTo>
                <a:lnTo>
                  <a:pt x="550964" y="96456"/>
                </a:lnTo>
                <a:lnTo>
                  <a:pt x="538835" y="68402"/>
                </a:lnTo>
                <a:lnTo>
                  <a:pt x="526796" y="51168"/>
                </a:lnTo>
                <a:lnTo>
                  <a:pt x="522008" y="44310"/>
                </a:lnTo>
                <a:lnTo>
                  <a:pt x="503732" y="27203"/>
                </a:lnTo>
                <a:lnTo>
                  <a:pt x="503732" y="188226"/>
                </a:lnTo>
                <a:lnTo>
                  <a:pt x="502373" y="215201"/>
                </a:lnTo>
                <a:lnTo>
                  <a:pt x="491540" y="258660"/>
                </a:lnTo>
                <a:lnTo>
                  <a:pt x="455879" y="297167"/>
                </a:lnTo>
                <a:lnTo>
                  <a:pt x="420814" y="304495"/>
                </a:lnTo>
                <a:lnTo>
                  <a:pt x="402932" y="302666"/>
                </a:lnTo>
                <a:lnTo>
                  <a:pt x="360159" y="275145"/>
                </a:lnTo>
                <a:lnTo>
                  <a:pt x="342963" y="238734"/>
                </a:lnTo>
                <a:lnTo>
                  <a:pt x="337197" y="188226"/>
                </a:lnTo>
                <a:lnTo>
                  <a:pt x="337324" y="164465"/>
                </a:lnTo>
                <a:lnTo>
                  <a:pt x="342887" y="116700"/>
                </a:lnTo>
                <a:lnTo>
                  <a:pt x="359930" y="80518"/>
                </a:lnTo>
                <a:lnTo>
                  <a:pt x="402488" y="52997"/>
                </a:lnTo>
                <a:lnTo>
                  <a:pt x="420357" y="51168"/>
                </a:lnTo>
                <a:lnTo>
                  <a:pt x="438924" y="52997"/>
                </a:lnTo>
                <a:lnTo>
                  <a:pt x="481685" y="80403"/>
                </a:lnTo>
                <a:lnTo>
                  <a:pt x="498221" y="116611"/>
                </a:lnTo>
                <a:lnTo>
                  <a:pt x="503618" y="164465"/>
                </a:lnTo>
                <a:lnTo>
                  <a:pt x="503732" y="188226"/>
                </a:lnTo>
                <a:lnTo>
                  <a:pt x="503732" y="27203"/>
                </a:lnTo>
                <a:lnTo>
                  <a:pt x="501307" y="24930"/>
                </a:lnTo>
                <a:lnTo>
                  <a:pt x="477456" y="11074"/>
                </a:lnTo>
                <a:lnTo>
                  <a:pt x="450481" y="2768"/>
                </a:lnTo>
                <a:lnTo>
                  <a:pt x="420357" y="0"/>
                </a:lnTo>
                <a:lnTo>
                  <a:pt x="390677" y="2806"/>
                </a:lnTo>
                <a:lnTo>
                  <a:pt x="339953" y="25311"/>
                </a:lnTo>
                <a:lnTo>
                  <a:pt x="301840" y="69507"/>
                </a:lnTo>
                <a:lnTo>
                  <a:pt x="282308" y="130619"/>
                </a:lnTo>
                <a:lnTo>
                  <a:pt x="279869" y="188226"/>
                </a:lnTo>
                <a:lnTo>
                  <a:pt x="282321" y="224917"/>
                </a:lnTo>
                <a:lnTo>
                  <a:pt x="301967" y="286181"/>
                </a:lnTo>
                <a:lnTo>
                  <a:pt x="340283" y="330250"/>
                </a:lnTo>
                <a:lnTo>
                  <a:pt x="391096" y="352640"/>
                </a:lnTo>
                <a:lnTo>
                  <a:pt x="420814" y="355447"/>
                </a:lnTo>
                <a:lnTo>
                  <a:pt x="451180" y="352640"/>
                </a:lnTo>
                <a:lnTo>
                  <a:pt x="478320" y="344220"/>
                </a:lnTo>
                <a:lnTo>
                  <a:pt x="502234" y="330187"/>
                </a:lnTo>
                <a:lnTo>
                  <a:pt x="522922" y="310553"/>
                </a:lnTo>
                <a:lnTo>
                  <a:pt x="527050" y="304495"/>
                </a:lnTo>
                <a:lnTo>
                  <a:pt x="539610" y="286080"/>
                </a:lnTo>
                <a:lnTo>
                  <a:pt x="551535" y="257530"/>
                </a:lnTo>
                <a:lnTo>
                  <a:pt x="558673" y="224967"/>
                </a:lnTo>
                <a:lnTo>
                  <a:pt x="561073" y="188226"/>
                </a:lnTo>
                <a:lnTo>
                  <a:pt x="561073" y="1644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41837" y="764069"/>
            <a:ext cx="240665" cy="346710"/>
          </a:xfrm>
          <a:custGeom>
            <a:avLst/>
            <a:gdLst/>
            <a:ahLst/>
            <a:cxnLst/>
            <a:rect l="l" t="t" r="r" b="b"/>
            <a:pathLst>
              <a:path w="240665" h="346709">
                <a:moveTo>
                  <a:pt x="123355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5816" y="0"/>
                </a:lnTo>
                <a:lnTo>
                  <a:pt x="141137" y="1427"/>
                </a:lnTo>
                <a:lnTo>
                  <a:pt x="183341" y="12849"/>
                </a:lnTo>
                <a:lnTo>
                  <a:pt x="213765" y="35950"/>
                </a:lnTo>
                <a:lnTo>
                  <a:pt x="221896" y="49798"/>
                </a:lnTo>
                <a:lnTo>
                  <a:pt x="57794" y="49798"/>
                </a:lnTo>
                <a:lnTo>
                  <a:pt x="57794" y="141630"/>
                </a:lnTo>
                <a:lnTo>
                  <a:pt x="215913" y="141630"/>
                </a:lnTo>
                <a:lnTo>
                  <a:pt x="210125" y="149211"/>
                </a:lnTo>
                <a:lnTo>
                  <a:pt x="204421" y="155850"/>
                </a:lnTo>
                <a:lnTo>
                  <a:pt x="199674" y="160404"/>
                </a:lnTo>
                <a:lnTo>
                  <a:pt x="195883" y="162874"/>
                </a:lnTo>
                <a:lnTo>
                  <a:pt x="201994" y="165751"/>
                </a:lnTo>
                <a:lnTo>
                  <a:pt x="208675" y="171183"/>
                </a:lnTo>
                <a:lnTo>
                  <a:pt x="215928" y="179172"/>
                </a:lnTo>
                <a:lnTo>
                  <a:pt x="223752" y="189715"/>
                </a:lnTo>
                <a:lnTo>
                  <a:pt x="224355" y="190743"/>
                </a:lnTo>
                <a:lnTo>
                  <a:pt x="57794" y="190743"/>
                </a:lnTo>
                <a:lnTo>
                  <a:pt x="57794" y="296737"/>
                </a:lnTo>
                <a:lnTo>
                  <a:pt x="226700" y="296737"/>
                </a:lnTo>
                <a:lnTo>
                  <a:pt x="221903" y="305104"/>
                </a:lnTo>
                <a:lnTo>
                  <a:pt x="207762" y="319809"/>
                </a:lnTo>
                <a:lnTo>
                  <a:pt x="190408" y="331403"/>
                </a:lnTo>
                <a:lnTo>
                  <a:pt x="170555" y="339683"/>
                </a:lnTo>
                <a:lnTo>
                  <a:pt x="148204" y="344652"/>
                </a:lnTo>
                <a:lnTo>
                  <a:pt x="123355" y="346308"/>
                </a:lnTo>
                <a:close/>
              </a:path>
              <a:path w="240665" h="346709">
                <a:moveTo>
                  <a:pt x="215913" y="141630"/>
                </a:moveTo>
                <a:lnTo>
                  <a:pt x="117187" y="141630"/>
                </a:lnTo>
                <a:lnTo>
                  <a:pt x="129473" y="140859"/>
                </a:lnTo>
                <a:lnTo>
                  <a:pt x="140402" y="138546"/>
                </a:lnTo>
                <a:lnTo>
                  <a:pt x="172433" y="105394"/>
                </a:lnTo>
                <a:lnTo>
                  <a:pt x="173382" y="95029"/>
                </a:lnTo>
                <a:lnTo>
                  <a:pt x="169948" y="75626"/>
                </a:lnTo>
                <a:lnTo>
                  <a:pt x="159647" y="61620"/>
                </a:lnTo>
                <a:lnTo>
                  <a:pt x="142479" y="53011"/>
                </a:lnTo>
                <a:lnTo>
                  <a:pt x="118443" y="49798"/>
                </a:lnTo>
                <a:lnTo>
                  <a:pt x="221896" y="49798"/>
                </a:lnTo>
                <a:lnTo>
                  <a:pt x="223438" y="52425"/>
                </a:lnTo>
                <a:lnTo>
                  <a:pt x="229242" y="72271"/>
                </a:lnTo>
                <a:lnTo>
                  <a:pt x="231176" y="95486"/>
                </a:lnTo>
                <a:lnTo>
                  <a:pt x="230277" y="107807"/>
                </a:lnTo>
                <a:lnTo>
                  <a:pt x="227579" y="119414"/>
                </a:lnTo>
                <a:lnTo>
                  <a:pt x="223081" y="130308"/>
                </a:lnTo>
                <a:lnTo>
                  <a:pt x="216785" y="140487"/>
                </a:lnTo>
                <a:lnTo>
                  <a:pt x="215913" y="141630"/>
                </a:lnTo>
                <a:close/>
              </a:path>
              <a:path w="240665" h="346709">
                <a:moveTo>
                  <a:pt x="226700" y="296737"/>
                </a:moveTo>
                <a:lnTo>
                  <a:pt x="123355" y="296737"/>
                </a:lnTo>
                <a:lnTo>
                  <a:pt x="136804" y="295852"/>
                </a:lnTo>
                <a:lnTo>
                  <a:pt x="148597" y="293197"/>
                </a:lnTo>
                <a:lnTo>
                  <a:pt x="178693" y="265842"/>
                </a:lnTo>
                <a:lnTo>
                  <a:pt x="182520" y="243969"/>
                </a:lnTo>
                <a:lnTo>
                  <a:pt x="181692" y="232097"/>
                </a:lnTo>
                <a:lnTo>
                  <a:pt x="161561" y="198646"/>
                </a:lnTo>
                <a:lnTo>
                  <a:pt x="125411" y="190743"/>
                </a:lnTo>
                <a:lnTo>
                  <a:pt x="224355" y="190743"/>
                </a:lnTo>
                <a:lnTo>
                  <a:pt x="230898" y="201901"/>
                </a:lnTo>
                <a:lnTo>
                  <a:pt x="236002" y="214929"/>
                </a:lnTo>
                <a:lnTo>
                  <a:pt x="239065" y="228799"/>
                </a:lnTo>
                <a:lnTo>
                  <a:pt x="240085" y="243512"/>
                </a:lnTo>
                <a:lnTo>
                  <a:pt x="238065" y="266955"/>
                </a:lnTo>
                <a:lnTo>
                  <a:pt x="232004" y="287486"/>
                </a:lnTo>
                <a:lnTo>
                  <a:pt x="226700" y="296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3118" y="763599"/>
            <a:ext cx="215900" cy="346710"/>
          </a:xfrm>
          <a:custGeom>
            <a:avLst/>
            <a:gdLst/>
            <a:ahLst/>
            <a:cxnLst/>
            <a:rect l="l" t="t" r="r" b="b"/>
            <a:pathLst>
              <a:path w="215900" h="346709">
                <a:moveTo>
                  <a:pt x="215417" y="297180"/>
                </a:moveTo>
                <a:lnTo>
                  <a:pt x="57785" y="297180"/>
                </a:lnTo>
                <a:lnTo>
                  <a:pt x="57785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95437" y="763599"/>
            <a:ext cx="610235" cy="347345"/>
          </a:xfrm>
          <a:custGeom>
            <a:avLst/>
            <a:gdLst/>
            <a:ahLst/>
            <a:cxnLst/>
            <a:rect l="l" t="t" r="r" b="b"/>
            <a:pathLst>
              <a:path w="610235" h="347344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610235" h="347344">
                <a:moveTo>
                  <a:pt x="609815" y="469"/>
                </a:moveTo>
                <a:lnTo>
                  <a:pt x="541629" y="469"/>
                </a:lnTo>
                <a:lnTo>
                  <a:pt x="437578" y="260096"/>
                </a:lnTo>
                <a:lnTo>
                  <a:pt x="333298" y="469"/>
                </a:lnTo>
                <a:lnTo>
                  <a:pt x="265112" y="469"/>
                </a:lnTo>
                <a:lnTo>
                  <a:pt x="265112" y="346786"/>
                </a:lnTo>
                <a:lnTo>
                  <a:pt x="322668" y="346786"/>
                </a:lnTo>
                <a:lnTo>
                  <a:pt x="322668" y="210070"/>
                </a:lnTo>
                <a:lnTo>
                  <a:pt x="311480" y="70599"/>
                </a:lnTo>
                <a:lnTo>
                  <a:pt x="416102" y="346786"/>
                </a:lnTo>
                <a:lnTo>
                  <a:pt x="458597" y="346786"/>
                </a:lnTo>
                <a:lnTo>
                  <a:pt x="563448" y="71056"/>
                </a:lnTo>
                <a:lnTo>
                  <a:pt x="552246" y="210070"/>
                </a:lnTo>
                <a:lnTo>
                  <a:pt x="552246" y="346786"/>
                </a:lnTo>
                <a:lnTo>
                  <a:pt x="609815" y="346786"/>
                </a:lnTo>
                <a:lnTo>
                  <a:pt x="609815" y="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77591" y="759510"/>
            <a:ext cx="1687195" cy="355600"/>
          </a:xfrm>
          <a:custGeom>
            <a:avLst/>
            <a:gdLst/>
            <a:ahLst/>
            <a:cxnLst/>
            <a:rect l="l" t="t" r="r" b="b"/>
            <a:pathLst>
              <a:path w="1687195" h="355600">
                <a:moveTo>
                  <a:pt x="255384" y="259499"/>
                </a:moveTo>
                <a:lnTo>
                  <a:pt x="248335" y="221716"/>
                </a:lnTo>
                <a:lnTo>
                  <a:pt x="211124" y="180035"/>
                </a:lnTo>
                <a:lnTo>
                  <a:pt x="167322" y="158965"/>
                </a:lnTo>
                <a:lnTo>
                  <a:pt x="121424" y="144462"/>
                </a:lnTo>
                <a:lnTo>
                  <a:pt x="106159" y="138684"/>
                </a:lnTo>
                <a:lnTo>
                  <a:pt x="72301" y="112991"/>
                </a:lnTo>
                <a:lnTo>
                  <a:pt x="68300" y="96850"/>
                </a:lnTo>
                <a:lnTo>
                  <a:pt x="69227" y="87210"/>
                </a:lnTo>
                <a:lnTo>
                  <a:pt x="102311" y="53162"/>
                </a:lnTo>
                <a:lnTo>
                  <a:pt x="130441" y="49796"/>
                </a:lnTo>
                <a:lnTo>
                  <a:pt x="146481" y="50812"/>
                </a:lnTo>
                <a:lnTo>
                  <a:pt x="187845" y="75222"/>
                </a:lnTo>
                <a:lnTo>
                  <a:pt x="196913" y="114211"/>
                </a:lnTo>
                <a:lnTo>
                  <a:pt x="254482" y="114211"/>
                </a:lnTo>
                <a:lnTo>
                  <a:pt x="246341" y="69608"/>
                </a:lnTo>
                <a:lnTo>
                  <a:pt x="221919" y="32893"/>
                </a:lnTo>
                <a:lnTo>
                  <a:pt x="182829" y="8216"/>
                </a:lnTo>
                <a:lnTo>
                  <a:pt x="130441" y="0"/>
                </a:lnTo>
                <a:lnTo>
                  <a:pt x="104876" y="1727"/>
                </a:lnTo>
                <a:lnTo>
                  <a:pt x="61480" y="15544"/>
                </a:lnTo>
                <a:lnTo>
                  <a:pt x="29133" y="42354"/>
                </a:lnTo>
                <a:lnTo>
                  <a:pt x="12573" y="77190"/>
                </a:lnTo>
                <a:lnTo>
                  <a:pt x="10502" y="97307"/>
                </a:lnTo>
                <a:lnTo>
                  <a:pt x="12407" y="117043"/>
                </a:lnTo>
                <a:lnTo>
                  <a:pt x="41008" y="162979"/>
                </a:lnTo>
                <a:lnTo>
                  <a:pt x="76187" y="184518"/>
                </a:lnTo>
                <a:lnTo>
                  <a:pt x="120726" y="201358"/>
                </a:lnTo>
                <a:lnTo>
                  <a:pt x="143116" y="208470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56"/>
                </a:lnTo>
                <a:lnTo>
                  <a:pt x="196342" y="269836"/>
                </a:lnTo>
                <a:lnTo>
                  <a:pt x="160731" y="302729"/>
                </a:lnTo>
                <a:lnTo>
                  <a:pt x="132486" y="305866"/>
                </a:lnTo>
                <a:lnTo>
                  <a:pt x="117944" y="305003"/>
                </a:lnTo>
                <a:lnTo>
                  <a:pt x="79946" y="291934"/>
                </a:lnTo>
                <a:lnTo>
                  <a:pt x="58966" y="257886"/>
                </a:lnTo>
                <a:lnTo>
                  <a:pt x="57569" y="240766"/>
                </a:lnTo>
                <a:lnTo>
                  <a:pt x="0" y="240766"/>
                </a:lnTo>
                <a:lnTo>
                  <a:pt x="4991" y="278663"/>
                </a:lnTo>
                <a:lnTo>
                  <a:pt x="30619" y="318655"/>
                </a:lnTo>
                <a:lnTo>
                  <a:pt x="70243" y="343446"/>
                </a:lnTo>
                <a:lnTo>
                  <a:pt x="116649" y="354698"/>
                </a:lnTo>
                <a:lnTo>
                  <a:pt x="132486" y="355447"/>
                </a:lnTo>
                <a:lnTo>
                  <a:pt x="158610" y="353822"/>
                </a:lnTo>
                <a:lnTo>
                  <a:pt x="203034" y="340855"/>
                </a:lnTo>
                <a:lnTo>
                  <a:pt x="236245" y="315417"/>
                </a:lnTo>
                <a:lnTo>
                  <a:pt x="253263" y="280403"/>
                </a:lnTo>
                <a:lnTo>
                  <a:pt x="255384" y="259499"/>
                </a:lnTo>
                <a:close/>
              </a:path>
              <a:path w="1687195" h="355600">
                <a:moveTo>
                  <a:pt x="543204" y="4089"/>
                </a:moveTo>
                <a:lnTo>
                  <a:pt x="272503" y="4089"/>
                </a:lnTo>
                <a:lnTo>
                  <a:pt x="272503" y="54889"/>
                </a:lnTo>
                <a:lnTo>
                  <a:pt x="379183" y="54889"/>
                </a:lnTo>
                <a:lnTo>
                  <a:pt x="379183" y="350799"/>
                </a:lnTo>
                <a:lnTo>
                  <a:pt x="436295" y="350799"/>
                </a:lnTo>
                <a:lnTo>
                  <a:pt x="436295" y="54889"/>
                </a:lnTo>
                <a:lnTo>
                  <a:pt x="543204" y="54889"/>
                </a:lnTo>
                <a:lnTo>
                  <a:pt x="543204" y="4089"/>
                </a:lnTo>
                <a:close/>
              </a:path>
              <a:path w="1687195" h="355600">
                <a:moveTo>
                  <a:pt x="814387" y="350875"/>
                </a:moveTo>
                <a:lnTo>
                  <a:pt x="781088" y="263842"/>
                </a:lnTo>
                <a:lnTo>
                  <a:pt x="762038" y="214045"/>
                </a:lnTo>
                <a:lnTo>
                  <a:pt x="713003" y="85890"/>
                </a:lnTo>
                <a:lnTo>
                  <a:pt x="704621" y="63982"/>
                </a:lnTo>
                <a:lnTo>
                  <a:pt x="704621" y="214045"/>
                </a:lnTo>
                <a:lnTo>
                  <a:pt x="611416" y="214045"/>
                </a:lnTo>
                <a:lnTo>
                  <a:pt x="658025" y="85890"/>
                </a:lnTo>
                <a:lnTo>
                  <a:pt x="704621" y="214045"/>
                </a:lnTo>
                <a:lnTo>
                  <a:pt x="704621" y="63982"/>
                </a:lnTo>
                <a:lnTo>
                  <a:pt x="681888" y="4559"/>
                </a:lnTo>
                <a:lnTo>
                  <a:pt x="633920" y="4559"/>
                </a:lnTo>
                <a:lnTo>
                  <a:pt x="501878" y="350875"/>
                </a:lnTo>
                <a:lnTo>
                  <a:pt x="561619" y="350875"/>
                </a:lnTo>
                <a:lnTo>
                  <a:pt x="593140" y="263842"/>
                </a:lnTo>
                <a:lnTo>
                  <a:pt x="722668" y="263842"/>
                </a:lnTo>
                <a:lnTo>
                  <a:pt x="754418" y="350875"/>
                </a:lnTo>
                <a:lnTo>
                  <a:pt x="814387" y="350875"/>
                </a:lnTo>
                <a:close/>
              </a:path>
              <a:path w="1687195" h="355600">
                <a:moveTo>
                  <a:pt x="1039444" y="4089"/>
                </a:moveTo>
                <a:lnTo>
                  <a:pt x="768743" y="4089"/>
                </a:lnTo>
                <a:lnTo>
                  <a:pt x="768743" y="54889"/>
                </a:lnTo>
                <a:lnTo>
                  <a:pt x="875423" y="54889"/>
                </a:lnTo>
                <a:lnTo>
                  <a:pt x="875423" y="350799"/>
                </a:lnTo>
                <a:lnTo>
                  <a:pt x="932535" y="350799"/>
                </a:lnTo>
                <a:lnTo>
                  <a:pt x="932535" y="54889"/>
                </a:lnTo>
                <a:lnTo>
                  <a:pt x="1039444" y="54889"/>
                </a:lnTo>
                <a:lnTo>
                  <a:pt x="1039444" y="4089"/>
                </a:lnTo>
                <a:close/>
              </a:path>
              <a:path w="1687195" h="355600">
                <a:moveTo>
                  <a:pt x="1301089" y="301269"/>
                </a:moveTo>
                <a:lnTo>
                  <a:pt x="1133868" y="301269"/>
                </a:lnTo>
                <a:lnTo>
                  <a:pt x="1133868" y="197129"/>
                </a:lnTo>
                <a:lnTo>
                  <a:pt x="1277785" y="197129"/>
                </a:lnTo>
                <a:lnTo>
                  <a:pt x="1277785" y="147599"/>
                </a:lnTo>
                <a:lnTo>
                  <a:pt x="1133868" y="147599"/>
                </a:lnTo>
                <a:lnTo>
                  <a:pt x="1133868" y="54889"/>
                </a:lnTo>
                <a:lnTo>
                  <a:pt x="1298803" y="54889"/>
                </a:lnTo>
                <a:lnTo>
                  <a:pt x="1298803" y="4089"/>
                </a:lnTo>
                <a:lnTo>
                  <a:pt x="1076071" y="4089"/>
                </a:lnTo>
                <a:lnTo>
                  <a:pt x="1076071" y="54889"/>
                </a:lnTo>
                <a:lnTo>
                  <a:pt x="1076071" y="147599"/>
                </a:lnTo>
                <a:lnTo>
                  <a:pt x="1076071" y="197129"/>
                </a:lnTo>
                <a:lnTo>
                  <a:pt x="1076071" y="301269"/>
                </a:lnTo>
                <a:lnTo>
                  <a:pt x="1076071" y="350799"/>
                </a:lnTo>
                <a:lnTo>
                  <a:pt x="1301089" y="350799"/>
                </a:lnTo>
                <a:lnTo>
                  <a:pt x="1301089" y="301269"/>
                </a:lnTo>
                <a:close/>
              </a:path>
              <a:path w="1687195" h="355600">
                <a:moveTo>
                  <a:pt x="1687004" y="4559"/>
                </a:moveTo>
                <a:lnTo>
                  <a:pt x="1618818" y="4559"/>
                </a:lnTo>
                <a:lnTo>
                  <a:pt x="1514767" y="264185"/>
                </a:lnTo>
                <a:lnTo>
                  <a:pt x="1410487" y="4559"/>
                </a:lnTo>
                <a:lnTo>
                  <a:pt x="1342301" y="4559"/>
                </a:lnTo>
                <a:lnTo>
                  <a:pt x="1342301" y="350875"/>
                </a:lnTo>
                <a:lnTo>
                  <a:pt x="1399857" y="350875"/>
                </a:lnTo>
                <a:lnTo>
                  <a:pt x="1399857" y="214160"/>
                </a:lnTo>
                <a:lnTo>
                  <a:pt x="1388668" y="74688"/>
                </a:lnTo>
                <a:lnTo>
                  <a:pt x="1493291" y="350875"/>
                </a:lnTo>
                <a:lnTo>
                  <a:pt x="1535785" y="350875"/>
                </a:lnTo>
                <a:lnTo>
                  <a:pt x="1640636" y="75145"/>
                </a:lnTo>
                <a:lnTo>
                  <a:pt x="1629435" y="214160"/>
                </a:lnTo>
                <a:lnTo>
                  <a:pt x="1629435" y="350875"/>
                </a:lnTo>
                <a:lnTo>
                  <a:pt x="1687004" y="350875"/>
                </a:lnTo>
                <a:lnTo>
                  <a:pt x="1687004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29798" y="763599"/>
            <a:ext cx="837565" cy="347345"/>
          </a:xfrm>
          <a:custGeom>
            <a:avLst/>
            <a:gdLst/>
            <a:ahLst/>
            <a:cxnLst/>
            <a:rect l="l" t="t" r="r" b="b"/>
            <a:pathLst>
              <a:path w="837564" h="347344">
                <a:moveTo>
                  <a:pt x="225018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18" y="346710"/>
                </a:lnTo>
                <a:lnTo>
                  <a:pt x="225018" y="297180"/>
                </a:lnTo>
                <a:close/>
              </a:path>
              <a:path w="837564" h="347344">
                <a:moveTo>
                  <a:pt x="534670" y="469"/>
                </a:moveTo>
                <a:lnTo>
                  <a:pt x="477329" y="469"/>
                </a:lnTo>
                <a:lnTo>
                  <a:pt x="477329" y="241592"/>
                </a:lnTo>
                <a:lnTo>
                  <a:pt x="319709" y="469"/>
                </a:lnTo>
                <a:lnTo>
                  <a:pt x="265112" y="469"/>
                </a:lnTo>
                <a:lnTo>
                  <a:pt x="265112" y="346786"/>
                </a:lnTo>
                <a:lnTo>
                  <a:pt x="322910" y="346786"/>
                </a:lnTo>
                <a:lnTo>
                  <a:pt x="322910" y="106464"/>
                </a:lnTo>
                <a:lnTo>
                  <a:pt x="479844" y="346786"/>
                </a:lnTo>
                <a:lnTo>
                  <a:pt x="534670" y="346786"/>
                </a:lnTo>
                <a:lnTo>
                  <a:pt x="534670" y="469"/>
                </a:lnTo>
                <a:close/>
              </a:path>
              <a:path w="837564" h="347344">
                <a:moveTo>
                  <a:pt x="837298" y="0"/>
                </a:moveTo>
                <a:lnTo>
                  <a:pt x="566597" y="0"/>
                </a:lnTo>
                <a:lnTo>
                  <a:pt x="566597" y="50800"/>
                </a:lnTo>
                <a:lnTo>
                  <a:pt x="673277" y="50800"/>
                </a:lnTo>
                <a:lnTo>
                  <a:pt x="673277" y="346710"/>
                </a:lnTo>
                <a:lnTo>
                  <a:pt x="730389" y="346710"/>
                </a:lnTo>
                <a:lnTo>
                  <a:pt x="730389" y="50800"/>
                </a:lnTo>
                <a:lnTo>
                  <a:pt x="837298" y="50800"/>
                </a:lnTo>
                <a:lnTo>
                  <a:pt x="837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99051" y="1636576"/>
            <a:ext cx="6459220" cy="29933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spc="-120" dirty="0">
                <a:latin typeface="Roboto Bk"/>
                <a:cs typeface="Roboto Bk"/>
              </a:rPr>
              <a:t>"As</a:t>
            </a:r>
            <a:r>
              <a:rPr sz="2800" b="1" spc="2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Human</a:t>
            </a:r>
            <a:r>
              <a:rPr sz="2800" b="1" spc="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Resources</a:t>
            </a:r>
            <a:r>
              <a:rPr sz="2800" b="1" spc="20" dirty="0">
                <a:latin typeface="Roboto Bk"/>
                <a:cs typeface="Roboto Bk"/>
              </a:rPr>
              <a:t> </a:t>
            </a:r>
            <a:r>
              <a:rPr sz="2800" b="1" spc="-50" dirty="0">
                <a:latin typeface="Roboto Bk"/>
                <a:cs typeface="Roboto Bk"/>
              </a:rPr>
              <a:t>Manager,</a:t>
            </a:r>
            <a:r>
              <a:rPr sz="2800" b="1" spc="-45" dirty="0">
                <a:latin typeface="Roboto Bk"/>
                <a:cs typeface="Roboto Bk"/>
              </a:rPr>
              <a:t> </a:t>
            </a:r>
            <a:r>
              <a:rPr sz="2800" b="1" spc="-50" dirty="0">
                <a:latin typeface="Roboto Bk"/>
                <a:cs typeface="Roboto Bk"/>
              </a:rPr>
              <a:t>I </a:t>
            </a:r>
            <a:r>
              <a:rPr sz="2800" b="1" dirty="0">
                <a:latin typeface="Roboto Bk"/>
                <a:cs typeface="Roboto Bk"/>
              </a:rPr>
              <a:t>struggle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to</a:t>
            </a:r>
            <a:r>
              <a:rPr sz="2800" b="1" spc="-120" dirty="0">
                <a:latin typeface="Roboto Bk"/>
                <a:cs typeface="Roboto Bk"/>
              </a:rPr>
              <a:t> </a:t>
            </a:r>
            <a:r>
              <a:rPr sz="2800" b="1" spc="-60" dirty="0">
                <a:latin typeface="Roboto Bk"/>
                <a:cs typeface="Roboto Bk"/>
              </a:rPr>
              <a:t>efficiently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analyze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track </a:t>
            </a:r>
            <a:r>
              <a:rPr sz="2800" b="1" dirty="0">
                <a:latin typeface="Roboto Bk"/>
                <a:cs typeface="Roboto Bk"/>
              </a:rPr>
              <a:t>employee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4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across</a:t>
            </a:r>
            <a:r>
              <a:rPr sz="2800" b="1" spc="-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various </a:t>
            </a:r>
            <a:r>
              <a:rPr sz="2800" b="1" dirty="0">
                <a:latin typeface="Roboto Bk"/>
                <a:cs typeface="Roboto Bk"/>
              </a:rPr>
              <a:t>departments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metrics.</a:t>
            </a:r>
            <a:r>
              <a:rPr sz="2800" b="1" spc="-12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Our</a:t>
            </a:r>
            <a:r>
              <a:rPr sz="2800" b="1" spc="-7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current </a:t>
            </a:r>
            <a:r>
              <a:rPr sz="2800" b="1" dirty="0">
                <a:latin typeface="Roboto Bk"/>
                <a:cs typeface="Roboto Bk"/>
              </a:rPr>
              <a:t>process</a:t>
            </a:r>
            <a:r>
              <a:rPr sz="2800" b="1" spc="-4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involves</a:t>
            </a:r>
            <a:r>
              <a:rPr sz="2800" b="1" spc="-4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manual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data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collection, </a:t>
            </a:r>
            <a:r>
              <a:rPr sz="2800" b="1" spc="-20" dirty="0">
                <a:latin typeface="Roboto Bk"/>
                <a:cs typeface="Roboto Bk"/>
              </a:rPr>
              <a:t>multiple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spreadsheets,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tedious calculations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6339" y="1878848"/>
            <a:ext cx="18542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b="1" spc="-89" baseline="2645" dirty="0">
                <a:solidFill>
                  <a:srgbClr val="0D0D0D"/>
                </a:solidFill>
                <a:latin typeface="Roboto Bk"/>
                <a:cs typeface="Roboto Bk"/>
              </a:rPr>
              <a:t>•</a:t>
            </a:r>
            <a:r>
              <a:rPr sz="2100" b="1" spc="-60" dirty="0">
                <a:solidFill>
                  <a:srgbClr val="0D0D0D"/>
                </a:solidFill>
                <a:latin typeface="Roboto Bk"/>
                <a:cs typeface="Roboto Bk"/>
              </a:rPr>
              <a:t>.</a:t>
            </a:r>
            <a:endParaRPr sz="2100">
              <a:latin typeface="Roboto Bk"/>
              <a:cs typeface="Roboto B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149" y="2082690"/>
            <a:ext cx="7512050" cy="172338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Develop</a:t>
            </a:r>
            <a:r>
              <a:rPr spc="-65" dirty="0"/>
              <a:t> </a:t>
            </a:r>
            <a:r>
              <a:rPr dirty="0"/>
              <a:t>an</a:t>
            </a:r>
            <a:r>
              <a:rPr spc="-35" dirty="0"/>
              <a:t> </a:t>
            </a:r>
            <a:r>
              <a:rPr spc="-90" dirty="0"/>
              <a:t>Excel-</a:t>
            </a:r>
            <a:r>
              <a:rPr dirty="0"/>
              <a:t>based</a:t>
            </a:r>
            <a:r>
              <a:rPr spc="-65" dirty="0"/>
              <a:t> </a:t>
            </a:r>
            <a:r>
              <a:rPr dirty="0"/>
              <a:t>dashboard</a:t>
            </a:r>
            <a:r>
              <a:rPr spc="-65" dirty="0"/>
              <a:t> </a:t>
            </a:r>
            <a:r>
              <a:rPr dirty="0"/>
              <a:t>to</a:t>
            </a:r>
            <a:r>
              <a:rPr spc="-85" dirty="0"/>
              <a:t> </a:t>
            </a:r>
            <a:r>
              <a:rPr spc="-30" dirty="0"/>
              <a:t>track</a:t>
            </a:r>
            <a:r>
              <a:rPr spc="-80" dirty="0"/>
              <a:t> </a:t>
            </a:r>
            <a:r>
              <a:rPr spc="-25" dirty="0"/>
              <a:t>and </a:t>
            </a:r>
            <a:r>
              <a:rPr spc="-20" dirty="0"/>
              <a:t>analyze</a:t>
            </a:r>
            <a:r>
              <a:rPr spc="-70" dirty="0"/>
              <a:t> </a:t>
            </a:r>
            <a:r>
              <a:rPr dirty="0"/>
              <a:t>employee</a:t>
            </a:r>
            <a:r>
              <a:rPr spc="-65" dirty="0"/>
              <a:t> </a:t>
            </a:r>
            <a:r>
              <a:rPr dirty="0"/>
              <a:t>performance</a:t>
            </a:r>
            <a:r>
              <a:rPr spc="-65" dirty="0"/>
              <a:t> </a:t>
            </a:r>
            <a:r>
              <a:rPr dirty="0"/>
              <a:t>across</a:t>
            </a:r>
            <a:r>
              <a:rPr spc="-30" dirty="0"/>
              <a:t> </a:t>
            </a:r>
            <a:r>
              <a:rPr spc="-10" dirty="0"/>
              <a:t>various </a:t>
            </a:r>
            <a:r>
              <a:rPr dirty="0"/>
              <a:t>departments</a:t>
            </a:r>
            <a:r>
              <a:rPr spc="-50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spc="-30" dirty="0"/>
              <a:t>metrics,</a:t>
            </a:r>
            <a:r>
              <a:rPr spc="-105" dirty="0"/>
              <a:t> </a:t>
            </a:r>
            <a:r>
              <a:rPr spc="-20" dirty="0"/>
              <a:t>providing</a:t>
            </a:r>
            <a:r>
              <a:rPr spc="-85" dirty="0"/>
              <a:t> </a:t>
            </a:r>
            <a:r>
              <a:rPr spc="-114" dirty="0"/>
              <a:t>real-</a:t>
            </a:r>
            <a:r>
              <a:rPr spc="-20" dirty="0"/>
              <a:t>time </a:t>
            </a:r>
            <a:r>
              <a:rPr spc="-10" dirty="0"/>
              <a:t>insights</a:t>
            </a:r>
            <a:r>
              <a:rPr spc="-70" dirty="0"/>
              <a:t> </a:t>
            </a:r>
            <a:r>
              <a:rPr dirty="0"/>
              <a:t>for</a:t>
            </a:r>
            <a:r>
              <a:rPr spc="-95" dirty="0"/>
              <a:t> </a:t>
            </a:r>
            <a:r>
              <a:rPr spc="-120" dirty="0"/>
              <a:t>data-</a:t>
            </a:r>
            <a:r>
              <a:rPr dirty="0"/>
              <a:t>driven</a:t>
            </a:r>
            <a:r>
              <a:rPr spc="-80" dirty="0"/>
              <a:t> </a:t>
            </a:r>
            <a:r>
              <a:rPr spc="-60" dirty="0"/>
              <a:t>decision-</a:t>
            </a:r>
            <a:r>
              <a:rPr spc="-10" dirty="0"/>
              <a:t>making.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3831" y="868895"/>
            <a:ext cx="379095" cy="264795"/>
          </a:xfrm>
          <a:custGeom>
            <a:avLst/>
            <a:gdLst/>
            <a:ahLst/>
            <a:cxnLst/>
            <a:rect l="l" t="t" r="r" b="b"/>
            <a:pathLst>
              <a:path w="379094" h="264794">
                <a:moveTo>
                  <a:pt x="311200" y="469"/>
                </a:moveTo>
                <a:lnTo>
                  <a:pt x="266814" y="469"/>
                </a:lnTo>
                <a:lnTo>
                  <a:pt x="226695" y="177901"/>
                </a:lnTo>
                <a:lnTo>
                  <a:pt x="225475" y="185915"/>
                </a:lnTo>
                <a:lnTo>
                  <a:pt x="224345" y="181216"/>
                </a:lnTo>
                <a:lnTo>
                  <a:pt x="195084" y="75298"/>
                </a:lnTo>
                <a:lnTo>
                  <a:pt x="174396" y="469"/>
                </a:lnTo>
                <a:lnTo>
                  <a:pt x="138455" y="469"/>
                </a:lnTo>
                <a:lnTo>
                  <a:pt x="87020" y="181216"/>
                </a:lnTo>
                <a:lnTo>
                  <a:pt x="86245" y="184785"/>
                </a:lnTo>
                <a:lnTo>
                  <a:pt x="85204" y="178079"/>
                </a:lnTo>
                <a:lnTo>
                  <a:pt x="44208" y="469"/>
                </a:lnTo>
                <a:lnTo>
                  <a:pt x="0" y="469"/>
                </a:lnTo>
                <a:lnTo>
                  <a:pt x="63969" y="264312"/>
                </a:lnTo>
                <a:lnTo>
                  <a:pt x="102425" y="264312"/>
                </a:lnTo>
                <a:lnTo>
                  <a:pt x="125742" y="184785"/>
                </a:lnTo>
                <a:lnTo>
                  <a:pt x="156641" y="79324"/>
                </a:lnTo>
                <a:lnTo>
                  <a:pt x="208940" y="264312"/>
                </a:lnTo>
                <a:lnTo>
                  <a:pt x="247408" y="264312"/>
                </a:lnTo>
                <a:lnTo>
                  <a:pt x="266369" y="185915"/>
                </a:lnTo>
                <a:lnTo>
                  <a:pt x="311200" y="469"/>
                </a:lnTo>
                <a:close/>
              </a:path>
              <a:path w="379094" h="264794">
                <a:moveTo>
                  <a:pt x="378904" y="0"/>
                </a:moveTo>
                <a:lnTo>
                  <a:pt x="334873" y="0"/>
                </a:lnTo>
                <a:lnTo>
                  <a:pt x="334873" y="109220"/>
                </a:lnTo>
                <a:lnTo>
                  <a:pt x="378904" y="109220"/>
                </a:lnTo>
                <a:lnTo>
                  <a:pt x="378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705" y="865873"/>
            <a:ext cx="459740" cy="271145"/>
          </a:xfrm>
          <a:custGeom>
            <a:avLst/>
            <a:gdLst/>
            <a:ahLst/>
            <a:cxnLst/>
            <a:rect l="l" t="t" r="r" b="b"/>
            <a:pathLst>
              <a:path w="459740" h="271144">
                <a:moveTo>
                  <a:pt x="205193" y="3022"/>
                </a:moveTo>
                <a:lnTo>
                  <a:pt x="161340" y="3022"/>
                </a:lnTo>
                <a:lnTo>
                  <a:pt x="161340" y="112242"/>
                </a:lnTo>
                <a:lnTo>
                  <a:pt x="0" y="112242"/>
                </a:lnTo>
                <a:lnTo>
                  <a:pt x="0" y="150342"/>
                </a:lnTo>
                <a:lnTo>
                  <a:pt x="0" y="267182"/>
                </a:lnTo>
                <a:lnTo>
                  <a:pt x="44030" y="267182"/>
                </a:lnTo>
                <a:lnTo>
                  <a:pt x="44030" y="150342"/>
                </a:lnTo>
                <a:lnTo>
                  <a:pt x="161340" y="150342"/>
                </a:lnTo>
                <a:lnTo>
                  <a:pt x="161340" y="267182"/>
                </a:lnTo>
                <a:lnTo>
                  <a:pt x="205193" y="267182"/>
                </a:lnTo>
                <a:lnTo>
                  <a:pt x="205193" y="150342"/>
                </a:lnTo>
                <a:lnTo>
                  <a:pt x="205193" y="112242"/>
                </a:lnTo>
                <a:lnTo>
                  <a:pt x="205193" y="3022"/>
                </a:lnTo>
                <a:close/>
              </a:path>
              <a:path w="459740" h="271144">
                <a:moveTo>
                  <a:pt x="459511" y="125323"/>
                </a:moveTo>
                <a:lnTo>
                  <a:pt x="451815" y="73494"/>
                </a:lnTo>
                <a:lnTo>
                  <a:pt x="433400" y="38989"/>
                </a:lnTo>
                <a:lnTo>
                  <a:pt x="415823" y="20726"/>
                </a:lnTo>
                <a:lnTo>
                  <a:pt x="415823" y="143421"/>
                </a:lnTo>
                <a:lnTo>
                  <a:pt x="414794" y="163969"/>
                </a:lnTo>
                <a:lnTo>
                  <a:pt x="399288" y="209638"/>
                </a:lnTo>
                <a:lnTo>
                  <a:pt x="366852" y="230606"/>
                </a:lnTo>
                <a:lnTo>
                  <a:pt x="352640" y="232003"/>
                </a:lnTo>
                <a:lnTo>
                  <a:pt x="339026" y="230606"/>
                </a:lnTo>
                <a:lnTo>
                  <a:pt x="306438" y="209638"/>
                </a:lnTo>
                <a:lnTo>
                  <a:pt x="290042" y="164007"/>
                </a:lnTo>
                <a:lnTo>
                  <a:pt x="288950" y="143421"/>
                </a:lnTo>
                <a:lnTo>
                  <a:pt x="289039" y="125323"/>
                </a:lnTo>
                <a:lnTo>
                  <a:pt x="298691" y="73812"/>
                </a:lnTo>
                <a:lnTo>
                  <a:pt x="326478" y="44577"/>
                </a:lnTo>
                <a:lnTo>
                  <a:pt x="352298" y="38989"/>
                </a:lnTo>
                <a:lnTo>
                  <a:pt x="366445" y="40386"/>
                </a:lnTo>
                <a:lnTo>
                  <a:pt x="399034" y="61264"/>
                </a:lnTo>
                <a:lnTo>
                  <a:pt x="414782" y="106629"/>
                </a:lnTo>
                <a:lnTo>
                  <a:pt x="415823" y="143421"/>
                </a:lnTo>
                <a:lnTo>
                  <a:pt x="415823" y="20726"/>
                </a:lnTo>
                <a:lnTo>
                  <a:pt x="413981" y="18999"/>
                </a:lnTo>
                <a:lnTo>
                  <a:pt x="395808" y="8445"/>
                </a:lnTo>
                <a:lnTo>
                  <a:pt x="375246" y="2120"/>
                </a:lnTo>
                <a:lnTo>
                  <a:pt x="352298" y="0"/>
                </a:lnTo>
                <a:lnTo>
                  <a:pt x="329679" y="2146"/>
                </a:lnTo>
                <a:lnTo>
                  <a:pt x="291045" y="19291"/>
                </a:lnTo>
                <a:lnTo>
                  <a:pt x="262001" y="52971"/>
                </a:lnTo>
                <a:lnTo>
                  <a:pt x="247116" y="99529"/>
                </a:lnTo>
                <a:lnTo>
                  <a:pt x="245262" y="143421"/>
                </a:lnTo>
                <a:lnTo>
                  <a:pt x="247129" y="171373"/>
                </a:lnTo>
                <a:lnTo>
                  <a:pt x="262102" y="218059"/>
                </a:lnTo>
                <a:lnTo>
                  <a:pt x="291299" y="251637"/>
                </a:lnTo>
                <a:lnTo>
                  <a:pt x="330009" y="268681"/>
                </a:lnTo>
                <a:lnTo>
                  <a:pt x="352640" y="270827"/>
                </a:lnTo>
                <a:lnTo>
                  <a:pt x="375729" y="268693"/>
                </a:lnTo>
                <a:lnTo>
                  <a:pt x="396468" y="262267"/>
                </a:lnTo>
                <a:lnTo>
                  <a:pt x="414680" y="251587"/>
                </a:lnTo>
                <a:lnTo>
                  <a:pt x="430441" y="236626"/>
                </a:lnTo>
                <a:lnTo>
                  <a:pt x="433590" y="232003"/>
                </a:lnTo>
                <a:lnTo>
                  <a:pt x="443166" y="217970"/>
                </a:lnTo>
                <a:lnTo>
                  <a:pt x="452221" y="196291"/>
                </a:lnTo>
                <a:lnTo>
                  <a:pt x="457682" y="171411"/>
                </a:lnTo>
                <a:lnTo>
                  <a:pt x="459511" y="143421"/>
                </a:lnTo>
                <a:lnTo>
                  <a:pt x="459511" y="125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6169" y="868895"/>
            <a:ext cx="652780" cy="264795"/>
          </a:xfrm>
          <a:custGeom>
            <a:avLst/>
            <a:gdLst/>
            <a:ahLst/>
            <a:cxnLst/>
            <a:rect l="l" t="t" r="r" b="b"/>
            <a:pathLst>
              <a:path w="652780" h="264794">
                <a:moveTo>
                  <a:pt x="238099" y="264312"/>
                </a:moveTo>
                <a:lnTo>
                  <a:pt x="212725" y="198005"/>
                </a:lnTo>
                <a:lnTo>
                  <a:pt x="198208" y="160058"/>
                </a:lnTo>
                <a:lnTo>
                  <a:pt x="160858" y="62420"/>
                </a:lnTo>
                <a:lnTo>
                  <a:pt x="154470" y="45732"/>
                </a:lnTo>
                <a:lnTo>
                  <a:pt x="154470" y="160058"/>
                </a:lnTo>
                <a:lnTo>
                  <a:pt x="83451" y="160058"/>
                </a:lnTo>
                <a:lnTo>
                  <a:pt x="118960" y="62420"/>
                </a:lnTo>
                <a:lnTo>
                  <a:pt x="154470" y="160058"/>
                </a:lnTo>
                <a:lnTo>
                  <a:pt x="154470" y="45732"/>
                </a:lnTo>
                <a:lnTo>
                  <a:pt x="137147" y="469"/>
                </a:lnTo>
                <a:lnTo>
                  <a:pt x="100596" y="469"/>
                </a:lnTo>
                <a:lnTo>
                  <a:pt x="0" y="264312"/>
                </a:lnTo>
                <a:lnTo>
                  <a:pt x="45516" y="264312"/>
                </a:lnTo>
                <a:lnTo>
                  <a:pt x="69532" y="198005"/>
                </a:lnTo>
                <a:lnTo>
                  <a:pt x="168224" y="198005"/>
                </a:lnTo>
                <a:lnTo>
                  <a:pt x="192405" y="264312"/>
                </a:lnTo>
                <a:lnTo>
                  <a:pt x="238099" y="264312"/>
                </a:lnTo>
                <a:close/>
              </a:path>
              <a:path w="652780" h="264794">
                <a:moveTo>
                  <a:pt x="453936" y="255701"/>
                </a:moveTo>
                <a:lnTo>
                  <a:pt x="401916" y="161632"/>
                </a:lnTo>
                <a:lnTo>
                  <a:pt x="396671" y="152146"/>
                </a:lnTo>
                <a:lnTo>
                  <a:pt x="405599" y="147878"/>
                </a:lnTo>
                <a:lnTo>
                  <a:pt x="413943" y="142113"/>
                </a:lnTo>
                <a:lnTo>
                  <a:pt x="421703" y="134861"/>
                </a:lnTo>
                <a:lnTo>
                  <a:pt x="428866" y="126123"/>
                </a:lnTo>
                <a:lnTo>
                  <a:pt x="430237" y="123863"/>
                </a:lnTo>
                <a:lnTo>
                  <a:pt x="434886" y="116205"/>
                </a:lnTo>
                <a:lnTo>
                  <a:pt x="439178" y="105498"/>
                </a:lnTo>
                <a:lnTo>
                  <a:pt x="441756" y="94018"/>
                </a:lnTo>
                <a:lnTo>
                  <a:pt x="442620" y="81737"/>
                </a:lnTo>
                <a:lnTo>
                  <a:pt x="441071" y="63157"/>
                </a:lnTo>
                <a:lnTo>
                  <a:pt x="417906" y="21348"/>
                </a:lnTo>
                <a:lnTo>
                  <a:pt x="398754" y="9969"/>
                </a:lnTo>
                <a:lnTo>
                  <a:pt x="398754" y="81737"/>
                </a:lnTo>
                <a:lnTo>
                  <a:pt x="397992" y="90170"/>
                </a:lnTo>
                <a:lnTo>
                  <a:pt x="371309" y="120789"/>
                </a:lnTo>
                <a:lnTo>
                  <a:pt x="349681" y="123863"/>
                </a:lnTo>
                <a:lnTo>
                  <a:pt x="303555" y="123863"/>
                </a:lnTo>
                <a:lnTo>
                  <a:pt x="303555" y="38404"/>
                </a:lnTo>
                <a:lnTo>
                  <a:pt x="348640" y="38404"/>
                </a:lnTo>
                <a:lnTo>
                  <a:pt x="387096" y="50241"/>
                </a:lnTo>
                <a:lnTo>
                  <a:pt x="398754" y="81737"/>
                </a:lnTo>
                <a:lnTo>
                  <a:pt x="398754" y="9969"/>
                </a:lnTo>
                <a:lnTo>
                  <a:pt x="388226" y="5689"/>
                </a:lnTo>
                <a:lnTo>
                  <a:pt x="369671" y="1765"/>
                </a:lnTo>
                <a:lnTo>
                  <a:pt x="348640" y="469"/>
                </a:lnTo>
                <a:lnTo>
                  <a:pt x="259524" y="469"/>
                </a:lnTo>
                <a:lnTo>
                  <a:pt x="259524" y="264312"/>
                </a:lnTo>
                <a:lnTo>
                  <a:pt x="303555" y="264312"/>
                </a:lnTo>
                <a:lnTo>
                  <a:pt x="303555" y="161632"/>
                </a:lnTo>
                <a:lnTo>
                  <a:pt x="354723" y="161632"/>
                </a:lnTo>
                <a:lnTo>
                  <a:pt x="409727" y="264312"/>
                </a:lnTo>
                <a:lnTo>
                  <a:pt x="453936" y="264312"/>
                </a:lnTo>
                <a:lnTo>
                  <a:pt x="453936" y="255701"/>
                </a:lnTo>
                <a:close/>
              </a:path>
              <a:path w="652780" h="264794">
                <a:moveTo>
                  <a:pt x="652627" y="226060"/>
                </a:moveTo>
                <a:lnTo>
                  <a:pt x="525221" y="226060"/>
                </a:lnTo>
                <a:lnTo>
                  <a:pt x="525221" y="147320"/>
                </a:lnTo>
                <a:lnTo>
                  <a:pt x="634873" y="147320"/>
                </a:lnTo>
                <a:lnTo>
                  <a:pt x="634873" y="109220"/>
                </a:lnTo>
                <a:lnTo>
                  <a:pt x="525221" y="109220"/>
                </a:lnTo>
                <a:lnTo>
                  <a:pt x="525221" y="38100"/>
                </a:lnTo>
                <a:lnTo>
                  <a:pt x="650887" y="38100"/>
                </a:lnTo>
                <a:lnTo>
                  <a:pt x="650887" y="0"/>
                </a:lnTo>
                <a:lnTo>
                  <a:pt x="481190" y="0"/>
                </a:lnTo>
                <a:lnTo>
                  <a:pt x="481190" y="38100"/>
                </a:lnTo>
                <a:lnTo>
                  <a:pt x="481190" y="109220"/>
                </a:lnTo>
                <a:lnTo>
                  <a:pt x="481190" y="147320"/>
                </a:lnTo>
                <a:lnTo>
                  <a:pt x="481190" y="226060"/>
                </a:lnTo>
                <a:lnTo>
                  <a:pt x="481190" y="264160"/>
                </a:lnTo>
                <a:lnTo>
                  <a:pt x="652627" y="264160"/>
                </a:lnTo>
                <a:lnTo>
                  <a:pt x="652627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54034" y="868895"/>
            <a:ext cx="275590" cy="264160"/>
          </a:xfrm>
          <a:custGeom>
            <a:avLst/>
            <a:gdLst/>
            <a:ahLst/>
            <a:cxnLst/>
            <a:rect l="l" t="t" r="r" b="b"/>
            <a:pathLst>
              <a:path w="275589" h="264159">
                <a:moveTo>
                  <a:pt x="206235" y="0"/>
                </a:moveTo>
                <a:lnTo>
                  <a:pt x="0" y="0"/>
                </a:lnTo>
                <a:lnTo>
                  <a:pt x="0" y="38100"/>
                </a:lnTo>
                <a:lnTo>
                  <a:pt x="81280" y="38100"/>
                </a:lnTo>
                <a:lnTo>
                  <a:pt x="81280" y="264160"/>
                </a:lnTo>
                <a:lnTo>
                  <a:pt x="124790" y="264160"/>
                </a:lnTo>
                <a:lnTo>
                  <a:pt x="124790" y="38100"/>
                </a:lnTo>
                <a:lnTo>
                  <a:pt x="206235" y="38100"/>
                </a:lnTo>
                <a:lnTo>
                  <a:pt x="206235" y="0"/>
                </a:lnTo>
                <a:close/>
              </a:path>
              <a:path w="275589" h="264159">
                <a:moveTo>
                  <a:pt x="275272" y="0"/>
                </a:moveTo>
                <a:lnTo>
                  <a:pt x="231228" y="0"/>
                </a:lnTo>
                <a:lnTo>
                  <a:pt x="231228" y="109220"/>
                </a:lnTo>
                <a:lnTo>
                  <a:pt x="275272" y="109220"/>
                </a:lnTo>
                <a:lnTo>
                  <a:pt x="275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85263" y="868895"/>
            <a:ext cx="205740" cy="264160"/>
          </a:xfrm>
          <a:custGeom>
            <a:avLst/>
            <a:gdLst/>
            <a:ahLst/>
            <a:cxnLst/>
            <a:rect l="l" t="t" r="r" b="b"/>
            <a:pathLst>
              <a:path w="205739" h="264159">
                <a:moveTo>
                  <a:pt x="205206" y="0"/>
                </a:moveTo>
                <a:lnTo>
                  <a:pt x="161340" y="0"/>
                </a:lnTo>
                <a:lnTo>
                  <a:pt x="161340" y="109220"/>
                </a:lnTo>
                <a:lnTo>
                  <a:pt x="0" y="109220"/>
                </a:lnTo>
                <a:lnTo>
                  <a:pt x="0" y="147320"/>
                </a:lnTo>
                <a:lnTo>
                  <a:pt x="0" y="264160"/>
                </a:lnTo>
                <a:lnTo>
                  <a:pt x="44043" y="264160"/>
                </a:lnTo>
                <a:lnTo>
                  <a:pt x="44043" y="147320"/>
                </a:lnTo>
                <a:lnTo>
                  <a:pt x="161340" y="147320"/>
                </a:lnTo>
                <a:lnTo>
                  <a:pt x="161340" y="264160"/>
                </a:lnTo>
                <a:lnTo>
                  <a:pt x="205206" y="264160"/>
                </a:lnTo>
                <a:lnTo>
                  <a:pt x="205206" y="147320"/>
                </a:lnTo>
                <a:lnTo>
                  <a:pt x="205206" y="109220"/>
                </a:lnTo>
                <a:lnTo>
                  <a:pt x="205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39796" y="868895"/>
            <a:ext cx="171450" cy="264160"/>
          </a:xfrm>
          <a:custGeom>
            <a:avLst/>
            <a:gdLst/>
            <a:ahLst/>
            <a:cxnLst/>
            <a:rect l="l" t="t" r="r" b="b"/>
            <a:pathLst>
              <a:path w="171450" h="264159">
                <a:moveTo>
                  <a:pt x="171437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82" y="147320"/>
                </a:lnTo>
                <a:lnTo>
                  <a:pt x="153682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97" y="38100"/>
                </a:lnTo>
                <a:lnTo>
                  <a:pt x="169697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37" y="264160"/>
                </a:lnTo>
                <a:lnTo>
                  <a:pt x="171437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27184" y="868895"/>
            <a:ext cx="403860" cy="264795"/>
          </a:xfrm>
          <a:custGeom>
            <a:avLst/>
            <a:gdLst/>
            <a:ahLst/>
            <a:cxnLst/>
            <a:rect l="l" t="t" r="r" b="b"/>
            <a:pathLst>
              <a:path w="403860" h="264794">
                <a:moveTo>
                  <a:pt x="171424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82" y="147320"/>
                </a:lnTo>
                <a:lnTo>
                  <a:pt x="153682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84" y="38100"/>
                </a:lnTo>
                <a:lnTo>
                  <a:pt x="169684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24" y="264160"/>
                </a:lnTo>
                <a:lnTo>
                  <a:pt x="171424" y="226060"/>
                </a:lnTo>
                <a:close/>
              </a:path>
              <a:path w="403860" h="264794">
                <a:moveTo>
                  <a:pt x="403644" y="469"/>
                </a:moveTo>
                <a:lnTo>
                  <a:pt x="359956" y="469"/>
                </a:lnTo>
                <a:lnTo>
                  <a:pt x="359956" y="184175"/>
                </a:lnTo>
                <a:lnTo>
                  <a:pt x="239864" y="469"/>
                </a:lnTo>
                <a:lnTo>
                  <a:pt x="198272" y="469"/>
                </a:lnTo>
                <a:lnTo>
                  <a:pt x="198272" y="264312"/>
                </a:lnTo>
                <a:lnTo>
                  <a:pt x="242303" y="264312"/>
                </a:lnTo>
                <a:lnTo>
                  <a:pt x="242303" y="81216"/>
                </a:lnTo>
                <a:lnTo>
                  <a:pt x="361873" y="264312"/>
                </a:lnTo>
                <a:lnTo>
                  <a:pt x="403644" y="264312"/>
                </a:lnTo>
                <a:lnTo>
                  <a:pt x="403644" y="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84996" y="869353"/>
            <a:ext cx="194310" cy="264160"/>
          </a:xfrm>
          <a:custGeom>
            <a:avLst/>
            <a:gdLst/>
            <a:ahLst/>
            <a:cxnLst/>
            <a:rect l="l" t="t" r="r" b="b"/>
            <a:pathLst>
              <a:path w="194310" h="264159">
                <a:moveTo>
                  <a:pt x="73795" y="263854"/>
                </a:moveTo>
                <a:lnTo>
                  <a:pt x="0" y="263854"/>
                </a:lnTo>
                <a:lnTo>
                  <a:pt x="0" y="0"/>
                </a:lnTo>
                <a:lnTo>
                  <a:pt x="76928" y="0"/>
                </a:lnTo>
                <a:lnTo>
                  <a:pt x="101795" y="2104"/>
                </a:lnTo>
                <a:lnTo>
                  <a:pt x="124181" y="8419"/>
                </a:lnTo>
                <a:lnTo>
                  <a:pt x="144088" y="18943"/>
                </a:lnTo>
                <a:lnTo>
                  <a:pt x="161514" y="33677"/>
                </a:lnTo>
                <a:lnTo>
                  <a:pt x="164814" y="37942"/>
                </a:lnTo>
                <a:lnTo>
                  <a:pt x="44033" y="37942"/>
                </a:lnTo>
                <a:lnTo>
                  <a:pt x="44033" y="226086"/>
                </a:lnTo>
                <a:lnTo>
                  <a:pt x="164519" y="226086"/>
                </a:lnTo>
                <a:lnTo>
                  <a:pt x="161253" y="230263"/>
                </a:lnTo>
                <a:lnTo>
                  <a:pt x="143582" y="244959"/>
                </a:lnTo>
                <a:lnTo>
                  <a:pt x="123116" y="255456"/>
                </a:lnTo>
                <a:lnTo>
                  <a:pt x="99853" y="261754"/>
                </a:lnTo>
                <a:lnTo>
                  <a:pt x="73795" y="263854"/>
                </a:lnTo>
                <a:close/>
              </a:path>
              <a:path w="194310" h="264159">
                <a:moveTo>
                  <a:pt x="164519" y="226086"/>
                </a:moveTo>
                <a:lnTo>
                  <a:pt x="73795" y="226086"/>
                </a:lnTo>
                <a:lnTo>
                  <a:pt x="91667" y="224628"/>
                </a:lnTo>
                <a:lnTo>
                  <a:pt x="107168" y="220255"/>
                </a:lnTo>
                <a:lnTo>
                  <a:pt x="139432" y="190036"/>
                </a:lnTo>
                <a:lnTo>
                  <a:pt x="150201" y="139585"/>
                </a:lnTo>
                <a:lnTo>
                  <a:pt x="150201" y="124094"/>
                </a:lnTo>
                <a:lnTo>
                  <a:pt x="139432" y="72452"/>
                </a:lnTo>
                <a:lnTo>
                  <a:pt x="107952" y="43489"/>
                </a:lnTo>
                <a:lnTo>
                  <a:pt x="76928" y="37942"/>
                </a:lnTo>
                <a:lnTo>
                  <a:pt x="164814" y="37942"/>
                </a:lnTo>
                <a:lnTo>
                  <a:pt x="185794" y="73208"/>
                </a:lnTo>
                <a:lnTo>
                  <a:pt x="193861" y="124094"/>
                </a:lnTo>
                <a:lnTo>
                  <a:pt x="193887" y="139585"/>
                </a:lnTo>
                <a:lnTo>
                  <a:pt x="191847" y="166660"/>
                </a:lnTo>
                <a:lnTo>
                  <a:pt x="185729" y="190798"/>
                </a:lnTo>
                <a:lnTo>
                  <a:pt x="175531" y="211999"/>
                </a:lnTo>
                <a:lnTo>
                  <a:pt x="164519" y="2260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99637" y="865873"/>
            <a:ext cx="1219200" cy="271145"/>
          </a:xfrm>
          <a:custGeom>
            <a:avLst/>
            <a:gdLst/>
            <a:ahLst/>
            <a:cxnLst/>
            <a:rect l="l" t="t" r="r" b="b"/>
            <a:pathLst>
              <a:path w="1219200" h="271144">
                <a:moveTo>
                  <a:pt x="193878" y="3492"/>
                </a:moveTo>
                <a:lnTo>
                  <a:pt x="150025" y="3492"/>
                </a:lnTo>
                <a:lnTo>
                  <a:pt x="150025" y="180149"/>
                </a:lnTo>
                <a:lnTo>
                  <a:pt x="149123" y="192938"/>
                </a:lnTo>
                <a:lnTo>
                  <a:pt x="127762" y="225907"/>
                </a:lnTo>
                <a:lnTo>
                  <a:pt x="96761" y="233057"/>
                </a:lnTo>
                <a:lnTo>
                  <a:pt x="85305" y="232257"/>
                </a:lnTo>
                <a:lnTo>
                  <a:pt x="51803" y="213042"/>
                </a:lnTo>
                <a:lnTo>
                  <a:pt x="43675" y="180149"/>
                </a:lnTo>
                <a:lnTo>
                  <a:pt x="43675" y="3492"/>
                </a:lnTo>
                <a:lnTo>
                  <a:pt x="0" y="3492"/>
                </a:lnTo>
                <a:lnTo>
                  <a:pt x="0" y="180149"/>
                </a:lnTo>
                <a:lnTo>
                  <a:pt x="1739" y="201396"/>
                </a:lnTo>
                <a:lnTo>
                  <a:pt x="28016" y="248196"/>
                </a:lnTo>
                <a:lnTo>
                  <a:pt x="77228" y="269405"/>
                </a:lnTo>
                <a:lnTo>
                  <a:pt x="96761" y="270827"/>
                </a:lnTo>
                <a:lnTo>
                  <a:pt x="115531" y="269405"/>
                </a:lnTo>
                <a:lnTo>
                  <a:pt x="164642" y="248196"/>
                </a:lnTo>
                <a:lnTo>
                  <a:pt x="192049" y="201396"/>
                </a:lnTo>
                <a:lnTo>
                  <a:pt x="193878" y="180149"/>
                </a:lnTo>
                <a:lnTo>
                  <a:pt x="193878" y="3492"/>
                </a:lnTo>
                <a:close/>
              </a:path>
              <a:path w="1219200" h="271144">
                <a:moveTo>
                  <a:pt x="418223" y="197726"/>
                </a:moveTo>
                <a:lnTo>
                  <a:pt x="406133" y="156908"/>
                </a:lnTo>
                <a:lnTo>
                  <a:pt x="369303" y="128739"/>
                </a:lnTo>
                <a:lnTo>
                  <a:pt x="316153" y="110070"/>
                </a:lnTo>
                <a:lnTo>
                  <a:pt x="304533" y="105676"/>
                </a:lnTo>
                <a:lnTo>
                  <a:pt x="275678" y="73799"/>
                </a:lnTo>
                <a:lnTo>
                  <a:pt x="276390" y="66459"/>
                </a:lnTo>
                <a:lnTo>
                  <a:pt x="311467" y="38595"/>
                </a:lnTo>
                <a:lnTo>
                  <a:pt x="323024" y="37947"/>
                </a:lnTo>
                <a:lnTo>
                  <a:pt x="335241" y="38722"/>
                </a:lnTo>
                <a:lnTo>
                  <a:pt x="370598" y="65735"/>
                </a:lnTo>
                <a:lnTo>
                  <a:pt x="373672" y="87033"/>
                </a:lnTo>
                <a:lnTo>
                  <a:pt x="417525" y="87033"/>
                </a:lnTo>
                <a:lnTo>
                  <a:pt x="403580" y="38303"/>
                </a:lnTo>
                <a:lnTo>
                  <a:pt x="362940" y="6273"/>
                </a:lnTo>
                <a:lnTo>
                  <a:pt x="323024" y="0"/>
                </a:lnTo>
                <a:lnTo>
                  <a:pt x="303555" y="1320"/>
                </a:lnTo>
                <a:lnTo>
                  <a:pt x="256882" y="21069"/>
                </a:lnTo>
                <a:lnTo>
                  <a:pt x="233222" y="58826"/>
                </a:lnTo>
                <a:lnTo>
                  <a:pt x="231648" y="74155"/>
                </a:lnTo>
                <a:lnTo>
                  <a:pt x="233095" y="89192"/>
                </a:lnTo>
                <a:lnTo>
                  <a:pt x="254889" y="124193"/>
                </a:lnTo>
                <a:lnTo>
                  <a:pt x="297764" y="147459"/>
                </a:lnTo>
                <a:lnTo>
                  <a:pt x="332689" y="158838"/>
                </a:lnTo>
                <a:lnTo>
                  <a:pt x="346367" y="164045"/>
                </a:lnTo>
                <a:lnTo>
                  <a:pt x="374015" y="198069"/>
                </a:lnTo>
                <a:lnTo>
                  <a:pt x="373240" y="205600"/>
                </a:lnTo>
                <a:lnTo>
                  <a:pt x="336105" y="232460"/>
                </a:lnTo>
                <a:lnTo>
                  <a:pt x="324586" y="233057"/>
                </a:lnTo>
                <a:lnTo>
                  <a:pt x="313512" y="232384"/>
                </a:lnTo>
                <a:lnTo>
                  <a:pt x="277101" y="215988"/>
                </a:lnTo>
                <a:lnTo>
                  <a:pt x="267500" y="183451"/>
                </a:lnTo>
                <a:lnTo>
                  <a:pt x="223647" y="183451"/>
                </a:lnTo>
                <a:lnTo>
                  <a:pt x="232206" y="224129"/>
                </a:lnTo>
                <a:lnTo>
                  <a:pt x="266115" y="256540"/>
                </a:lnTo>
                <a:lnTo>
                  <a:pt x="312521" y="270256"/>
                </a:lnTo>
                <a:lnTo>
                  <a:pt x="324586" y="270827"/>
                </a:lnTo>
                <a:lnTo>
                  <a:pt x="344487" y="269582"/>
                </a:lnTo>
                <a:lnTo>
                  <a:pt x="392290" y="251066"/>
                </a:lnTo>
                <a:lnTo>
                  <a:pt x="416610" y="213652"/>
                </a:lnTo>
                <a:lnTo>
                  <a:pt x="418223" y="197726"/>
                </a:lnTo>
                <a:close/>
              </a:path>
              <a:path w="1219200" h="271144">
                <a:moveTo>
                  <a:pt x="623150" y="229082"/>
                </a:moveTo>
                <a:lnTo>
                  <a:pt x="495744" y="229082"/>
                </a:lnTo>
                <a:lnTo>
                  <a:pt x="495744" y="150342"/>
                </a:lnTo>
                <a:lnTo>
                  <a:pt x="605396" y="150342"/>
                </a:lnTo>
                <a:lnTo>
                  <a:pt x="605396" y="112242"/>
                </a:lnTo>
                <a:lnTo>
                  <a:pt x="495744" y="112242"/>
                </a:lnTo>
                <a:lnTo>
                  <a:pt x="495744" y="41122"/>
                </a:lnTo>
                <a:lnTo>
                  <a:pt x="621411" y="41122"/>
                </a:lnTo>
                <a:lnTo>
                  <a:pt x="621411" y="3022"/>
                </a:lnTo>
                <a:lnTo>
                  <a:pt x="451713" y="3022"/>
                </a:lnTo>
                <a:lnTo>
                  <a:pt x="451713" y="41122"/>
                </a:lnTo>
                <a:lnTo>
                  <a:pt x="451713" y="112242"/>
                </a:lnTo>
                <a:lnTo>
                  <a:pt x="451713" y="150342"/>
                </a:lnTo>
                <a:lnTo>
                  <a:pt x="451713" y="229082"/>
                </a:lnTo>
                <a:lnTo>
                  <a:pt x="451713" y="267182"/>
                </a:lnTo>
                <a:lnTo>
                  <a:pt x="623150" y="267182"/>
                </a:lnTo>
                <a:lnTo>
                  <a:pt x="623150" y="229082"/>
                </a:lnTo>
                <a:close/>
              </a:path>
              <a:path w="1219200" h="271144">
                <a:moveTo>
                  <a:pt x="843838" y="258724"/>
                </a:moveTo>
                <a:lnTo>
                  <a:pt x="791819" y="164655"/>
                </a:lnTo>
                <a:lnTo>
                  <a:pt x="786574" y="155168"/>
                </a:lnTo>
                <a:lnTo>
                  <a:pt x="795515" y="150901"/>
                </a:lnTo>
                <a:lnTo>
                  <a:pt x="803846" y="145135"/>
                </a:lnTo>
                <a:lnTo>
                  <a:pt x="829094" y="108521"/>
                </a:lnTo>
                <a:lnTo>
                  <a:pt x="832523" y="84759"/>
                </a:lnTo>
                <a:lnTo>
                  <a:pt x="830986" y="66179"/>
                </a:lnTo>
                <a:lnTo>
                  <a:pt x="826350" y="49911"/>
                </a:lnTo>
                <a:lnTo>
                  <a:pt x="821639" y="41427"/>
                </a:lnTo>
                <a:lnTo>
                  <a:pt x="818629" y="35979"/>
                </a:lnTo>
                <a:lnTo>
                  <a:pt x="807808" y="24371"/>
                </a:lnTo>
                <a:lnTo>
                  <a:pt x="794219" y="15240"/>
                </a:lnTo>
                <a:lnTo>
                  <a:pt x="788670" y="12992"/>
                </a:lnTo>
                <a:lnTo>
                  <a:pt x="788670" y="84759"/>
                </a:lnTo>
                <a:lnTo>
                  <a:pt x="787908" y="93192"/>
                </a:lnTo>
                <a:lnTo>
                  <a:pt x="761212" y="123812"/>
                </a:lnTo>
                <a:lnTo>
                  <a:pt x="739584" y="126885"/>
                </a:lnTo>
                <a:lnTo>
                  <a:pt x="693458" y="126885"/>
                </a:lnTo>
                <a:lnTo>
                  <a:pt x="693458" y="41427"/>
                </a:lnTo>
                <a:lnTo>
                  <a:pt x="738543" y="41427"/>
                </a:lnTo>
                <a:lnTo>
                  <a:pt x="777011" y="53263"/>
                </a:lnTo>
                <a:lnTo>
                  <a:pt x="788670" y="84759"/>
                </a:lnTo>
                <a:lnTo>
                  <a:pt x="788670" y="12992"/>
                </a:lnTo>
                <a:lnTo>
                  <a:pt x="778141" y="8712"/>
                </a:lnTo>
                <a:lnTo>
                  <a:pt x="759574" y="4787"/>
                </a:lnTo>
                <a:lnTo>
                  <a:pt x="738543" y="3492"/>
                </a:lnTo>
                <a:lnTo>
                  <a:pt x="649427" y="3492"/>
                </a:lnTo>
                <a:lnTo>
                  <a:pt x="649427" y="267335"/>
                </a:lnTo>
                <a:lnTo>
                  <a:pt x="693458" y="267335"/>
                </a:lnTo>
                <a:lnTo>
                  <a:pt x="693458" y="164655"/>
                </a:lnTo>
                <a:lnTo>
                  <a:pt x="744639" y="164655"/>
                </a:lnTo>
                <a:lnTo>
                  <a:pt x="799630" y="267335"/>
                </a:lnTo>
                <a:lnTo>
                  <a:pt x="843838" y="267335"/>
                </a:lnTo>
                <a:lnTo>
                  <a:pt x="843838" y="258724"/>
                </a:lnTo>
                <a:close/>
              </a:path>
              <a:path w="1219200" h="271144">
                <a:moveTo>
                  <a:pt x="1050366" y="197726"/>
                </a:moveTo>
                <a:lnTo>
                  <a:pt x="1038275" y="156908"/>
                </a:lnTo>
                <a:lnTo>
                  <a:pt x="1001433" y="128739"/>
                </a:lnTo>
                <a:lnTo>
                  <a:pt x="948296" y="110070"/>
                </a:lnTo>
                <a:lnTo>
                  <a:pt x="936663" y="105676"/>
                </a:lnTo>
                <a:lnTo>
                  <a:pt x="907821" y="73799"/>
                </a:lnTo>
                <a:lnTo>
                  <a:pt x="908519" y="66459"/>
                </a:lnTo>
                <a:lnTo>
                  <a:pt x="943597" y="38595"/>
                </a:lnTo>
                <a:lnTo>
                  <a:pt x="955154" y="37947"/>
                </a:lnTo>
                <a:lnTo>
                  <a:pt x="967384" y="38722"/>
                </a:lnTo>
                <a:lnTo>
                  <a:pt x="1002741" y="65735"/>
                </a:lnTo>
                <a:lnTo>
                  <a:pt x="1005801" y="87033"/>
                </a:lnTo>
                <a:lnTo>
                  <a:pt x="1049667" y="87033"/>
                </a:lnTo>
                <a:lnTo>
                  <a:pt x="1035710" y="38303"/>
                </a:lnTo>
                <a:lnTo>
                  <a:pt x="995083" y="6273"/>
                </a:lnTo>
                <a:lnTo>
                  <a:pt x="955154" y="0"/>
                </a:lnTo>
                <a:lnTo>
                  <a:pt x="935685" y="1320"/>
                </a:lnTo>
                <a:lnTo>
                  <a:pt x="889025" y="21069"/>
                </a:lnTo>
                <a:lnTo>
                  <a:pt x="865365" y="58826"/>
                </a:lnTo>
                <a:lnTo>
                  <a:pt x="863790" y="74155"/>
                </a:lnTo>
                <a:lnTo>
                  <a:pt x="865238" y="89192"/>
                </a:lnTo>
                <a:lnTo>
                  <a:pt x="887018" y="124193"/>
                </a:lnTo>
                <a:lnTo>
                  <a:pt x="929906" y="147459"/>
                </a:lnTo>
                <a:lnTo>
                  <a:pt x="964819" y="158838"/>
                </a:lnTo>
                <a:lnTo>
                  <a:pt x="978509" y="164045"/>
                </a:lnTo>
                <a:lnTo>
                  <a:pt x="1006157" y="198069"/>
                </a:lnTo>
                <a:lnTo>
                  <a:pt x="1005382" y="205600"/>
                </a:lnTo>
                <a:lnTo>
                  <a:pt x="968235" y="232460"/>
                </a:lnTo>
                <a:lnTo>
                  <a:pt x="956729" y="233057"/>
                </a:lnTo>
                <a:lnTo>
                  <a:pt x="945642" y="232384"/>
                </a:lnTo>
                <a:lnTo>
                  <a:pt x="909231" y="215988"/>
                </a:lnTo>
                <a:lnTo>
                  <a:pt x="899642" y="183451"/>
                </a:lnTo>
                <a:lnTo>
                  <a:pt x="855776" y="183451"/>
                </a:lnTo>
                <a:lnTo>
                  <a:pt x="864349" y="224129"/>
                </a:lnTo>
                <a:lnTo>
                  <a:pt x="898258" y="256540"/>
                </a:lnTo>
                <a:lnTo>
                  <a:pt x="944651" y="270256"/>
                </a:lnTo>
                <a:lnTo>
                  <a:pt x="956729" y="270827"/>
                </a:lnTo>
                <a:lnTo>
                  <a:pt x="976617" y="269582"/>
                </a:lnTo>
                <a:lnTo>
                  <a:pt x="1024432" y="251066"/>
                </a:lnTo>
                <a:lnTo>
                  <a:pt x="1048740" y="213652"/>
                </a:lnTo>
                <a:lnTo>
                  <a:pt x="1050366" y="197726"/>
                </a:lnTo>
                <a:close/>
              </a:path>
              <a:path w="1219200" h="271144">
                <a:moveTo>
                  <a:pt x="1163180" y="239382"/>
                </a:moveTo>
                <a:lnTo>
                  <a:pt x="1161059" y="233781"/>
                </a:lnTo>
                <a:lnTo>
                  <a:pt x="1156830" y="229133"/>
                </a:lnTo>
                <a:lnTo>
                  <a:pt x="1152652" y="224434"/>
                </a:lnTo>
                <a:lnTo>
                  <a:pt x="1146644" y="222084"/>
                </a:lnTo>
                <a:lnTo>
                  <a:pt x="1131100" y="222084"/>
                </a:lnTo>
                <a:lnTo>
                  <a:pt x="1125118" y="224434"/>
                </a:lnTo>
                <a:lnTo>
                  <a:pt x="1116711" y="233781"/>
                </a:lnTo>
                <a:lnTo>
                  <a:pt x="1114615" y="239382"/>
                </a:lnTo>
                <a:lnTo>
                  <a:pt x="1114615" y="252260"/>
                </a:lnTo>
                <a:lnTo>
                  <a:pt x="1116711" y="257771"/>
                </a:lnTo>
                <a:lnTo>
                  <a:pt x="1120889" y="262470"/>
                </a:lnTo>
                <a:lnTo>
                  <a:pt x="1125118" y="267106"/>
                </a:lnTo>
                <a:lnTo>
                  <a:pt x="1131100" y="269430"/>
                </a:lnTo>
                <a:lnTo>
                  <a:pt x="1146644" y="269430"/>
                </a:lnTo>
                <a:lnTo>
                  <a:pt x="1152652" y="267106"/>
                </a:lnTo>
                <a:lnTo>
                  <a:pt x="1161059" y="257771"/>
                </a:lnTo>
                <a:lnTo>
                  <a:pt x="1163180" y="252260"/>
                </a:lnTo>
                <a:lnTo>
                  <a:pt x="1163180" y="239382"/>
                </a:lnTo>
                <a:close/>
              </a:path>
              <a:path w="1219200" h="271144">
                <a:moveTo>
                  <a:pt x="1218704" y="71361"/>
                </a:moveTo>
                <a:lnTo>
                  <a:pt x="1207592" y="29794"/>
                </a:lnTo>
                <a:lnTo>
                  <a:pt x="1175296" y="4838"/>
                </a:lnTo>
                <a:lnTo>
                  <a:pt x="1143863" y="0"/>
                </a:lnTo>
                <a:lnTo>
                  <a:pt x="1128483" y="1143"/>
                </a:lnTo>
                <a:lnTo>
                  <a:pt x="1089558" y="18110"/>
                </a:lnTo>
                <a:lnTo>
                  <a:pt x="1068451" y="55803"/>
                </a:lnTo>
                <a:lnTo>
                  <a:pt x="1066850" y="73279"/>
                </a:lnTo>
                <a:lnTo>
                  <a:pt x="1109484" y="73279"/>
                </a:lnTo>
                <a:lnTo>
                  <a:pt x="1110234" y="63855"/>
                </a:lnTo>
                <a:lnTo>
                  <a:pt x="1112227" y="56108"/>
                </a:lnTo>
                <a:lnTo>
                  <a:pt x="1115453" y="50063"/>
                </a:lnTo>
                <a:lnTo>
                  <a:pt x="1119924" y="45694"/>
                </a:lnTo>
                <a:lnTo>
                  <a:pt x="1126769" y="40995"/>
                </a:lnTo>
                <a:lnTo>
                  <a:pt x="1134757" y="38646"/>
                </a:lnTo>
                <a:lnTo>
                  <a:pt x="1143863" y="38646"/>
                </a:lnTo>
                <a:lnTo>
                  <a:pt x="1175385" y="64719"/>
                </a:lnTo>
                <a:lnTo>
                  <a:pt x="1175829" y="71361"/>
                </a:lnTo>
                <a:lnTo>
                  <a:pt x="1175816" y="73279"/>
                </a:lnTo>
                <a:lnTo>
                  <a:pt x="1158303" y="108546"/>
                </a:lnTo>
                <a:lnTo>
                  <a:pt x="1147597" y="119926"/>
                </a:lnTo>
                <a:lnTo>
                  <a:pt x="1139761" y="128384"/>
                </a:lnTo>
                <a:lnTo>
                  <a:pt x="1117955" y="168808"/>
                </a:lnTo>
                <a:lnTo>
                  <a:pt x="1116012" y="195986"/>
                </a:lnTo>
                <a:lnTo>
                  <a:pt x="1158824" y="195986"/>
                </a:lnTo>
                <a:lnTo>
                  <a:pt x="1159802" y="181076"/>
                </a:lnTo>
                <a:lnTo>
                  <a:pt x="1162697" y="168376"/>
                </a:lnTo>
                <a:lnTo>
                  <a:pt x="1167536" y="157886"/>
                </a:lnTo>
                <a:lnTo>
                  <a:pt x="1174318" y="149593"/>
                </a:lnTo>
                <a:lnTo>
                  <a:pt x="1182027" y="142100"/>
                </a:lnTo>
                <a:lnTo>
                  <a:pt x="1189596" y="133972"/>
                </a:lnTo>
                <a:lnTo>
                  <a:pt x="1215085" y="95008"/>
                </a:lnTo>
                <a:lnTo>
                  <a:pt x="1217803" y="83540"/>
                </a:lnTo>
                <a:lnTo>
                  <a:pt x="1218704" y="71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920" y="5415915"/>
            <a:ext cx="1913116" cy="42606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80978" y="1949023"/>
            <a:ext cx="7454265" cy="33407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180975" indent="334010">
              <a:lnSpc>
                <a:spcPts val="2890"/>
              </a:lnSpc>
              <a:spcBef>
                <a:spcPts val="240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HR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Managers:</a:t>
            </a:r>
            <a:r>
              <a:rPr sz="2450" b="1" spc="-6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Responsible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for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tracking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employee performance,</a:t>
            </a:r>
            <a:r>
              <a:rPr sz="2450" b="1" spc="-40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identifying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areas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for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improvement,</a:t>
            </a:r>
            <a:r>
              <a:rPr sz="2450" b="1" spc="-3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and </a:t>
            </a:r>
            <a:r>
              <a:rPr sz="2450" b="1" spc="-10" dirty="0">
                <a:latin typeface="Roboto Bk"/>
                <a:cs typeface="Roboto Bk"/>
              </a:rPr>
              <a:t>making</a:t>
            </a:r>
            <a:r>
              <a:rPr sz="2450" b="1" spc="-60" dirty="0">
                <a:latin typeface="Roboto Bk"/>
                <a:cs typeface="Roboto Bk"/>
              </a:rPr>
              <a:t> </a:t>
            </a:r>
            <a:r>
              <a:rPr sz="2450" b="1" spc="-90" dirty="0">
                <a:latin typeface="Roboto Bk"/>
                <a:cs typeface="Roboto Bk"/>
              </a:rPr>
              <a:t>data-</a:t>
            </a:r>
            <a:r>
              <a:rPr sz="2450" b="1" spc="-20" dirty="0">
                <a:latin typeface="Roboto Bk"/>
                <a:cs typeface="Roboto Bk"/>
              </a:rPr>
              <a:t>driven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decisions.</a:t>
            </a:r>
            <a:endParaRPr sz="2450">
              <a:latin typeface="Roboto Bk"/>
              <a:cs typeface="Roboto Bk"/>
            </a:endParaRPr>
          </a:p>
          <a:p>
            <a:pPr marL="12700" marR="5080" indent="334010">
              <a:lnSpc>
                <a:spcPts val="2890"/>
              </a:lnSpc>
              <a:spcBef>
                <a:spcPts val="15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Department</a:t>
            </a:r>
            <a:r>
              <a:rPr sz="2450" b="1" spc="-8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Heads: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Supervisors</a:t>
            </a:r>
            <a:r>
              <a:rPr sz="2450" b="1" spc="-10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managers</a:t>
            </a:r>
            <a:r>
              <a:rPr sz="2450" b="1" spc="-10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who </a:t>
            </a:r>
            <a:r>
              <a:rPr sz="2450" b="1" dirty="0">
                <a:latin typeface="Roboto Bk"/>
                <a:cs typeface="Roboto Bk"/>
              </a:rPr>
              <a:t>oversee</a:t>
            </a:r>
            <a:r>
              <a:rPr sz="2450" b="1" spc="-2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teams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-1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need</a:t>
            </a:r>
            <a:r>
              <a:rPr sz="2450" b="1" spc="-1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performance</a:t>
            </a:r>
            <a:r>
              <a:rPr sz="2450" b="1" spc="-15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insights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to </a:t>
            </a:r>
            <a:r>
              <a:rPr sz="2450" b="1" dirty="0">
                <a:latin typeface="Roboto Bk"/>
                <a:cs typeface="Roboto Bk"/>
              </a:rPr>
              <a:t>optimize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resource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allocation.</a:t>
            </a:r>
            <a:endParaRPr sz="2450">
              <a:latin typeface="Roboto Bk"/>
              <a:cs typeface="Roboto Bk"/>
            </a:endParaRPr>
          </a:p>
          <a:p>
            <a:pPr marL="12700" marR="717550" indent="334010">
              <a:lnSpc>
                <a:spcPts val="2890"/>
              </a:lnSpc>
              <a:spcBef>
                <a:spcPts val="15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Team</a:t>
            </a:r>
            <a:r>
              <a:rPr sz="2450" b="1" spc="-3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Leads:</a:t>
            </a:r>
            <a:r>
              <a:rPr sz="2450" b="1" spc="-5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Responsible</a:t>
            </a:r>
            <a:r>
              <a:rPr sz="2450" b="1" spc="-5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for</a:t>
            </a:r>
            <a:r>
              <a:rPr sz="2450" b="1" spc="-10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monitoring</a:t>
            </a:r>
            <a:r>
              <a:rPr sz="2450" b="1" spc="-45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team </a:t>
            </a:r>
            <a:r>
              <a:rPr sz="2450" b="1" spc="-10" dirty="0">
                <a:latin typeface="Roboto Bk"/>
                <a:cs typeface="Roboto Bk"/>
              </a:rPr>
              <a:t>performance,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providing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feedback,</a:t>
            </a:r>
            <a:r>
              <a:rPr sz="2450" b="1" spc="-5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-7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coaching employees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7285"/>
            <a:ext cx="2364243" cy="284878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989" y="844498"/>
            <a:ext cx="502284" cy="304800"/>
          </a:xfrm>
          <a:custGeom>
            <a:avLst/>
            <a:gdLst/>
            <a:ahLst/>
            <a:cxnLst/>
            <a:rect l="l" t="t" r="r" b="b"/>
            <a:pathLst>
              <a:path w="502284" h="304800">
                <a:moveTo>
                  <a:pt x="241033" y="140970"/>
                </a:moveTo>
                <a:lnTo>
                  <a:pt x="238721" y="110121"/>
                </a:lnTo>
                <a:lnTo>
                  <a:pt x="232371" y="82677"/>
                </a:lnTo>
                <a:lnTo>
                  <a:pt x="221983" y="58623"/>
                </a:lnTo>
                <a:lnTo>
                  <a:pt x="211658" y="43853"/>
                </a:lnTo>
                <a:lnTo>
                  <a:pt x="207556" y="37973"/>
                </a:lnTo>
                <a:lnTo>
                  <a:pt x="191884" y="23317"/>
                </a:lnTo>
                <a:lnTo>
                  <a:pt x="191884" y="161340"/>
                </a:lnTo>
                <a:lnTo>
                  <a:pt x="190728" y="184454"/>
                </a:lnTo>
                <a:lnTo>
                  <a:pt x="181432" y="221703"/>
                </a:lnTo>
                <a:lnTo>
                  <a:pt x="150863" y="254711"/>
                </a:lnTo>
                <a:lnTo>
                  <a:pt x="120815" y="260997"/>
                </a:lnTo>
                <a:lnTo>
                  <a:pt x="105486" y="259422"/>
                </a:lnTo>
                <a:lnTo>
                  <a:pt x="68821" y="235839"/>
                </a:lnTo>
                <a:lnTo>
                  <a:pt x="50380" y="184492"/>
                </a:lnTo>
                <a:lnTo>
                  <a:pt x="49149" y="161340"/>
                </a:lnTo>
                <a:lnTo>
                  <a:pt x="49250" y="140970"/>
                </a:lnTo>
                <a:lnTo>
                  <a:pt x="54013" y="100025"/>
                </a:lnTo>
                <a:lnTo>
                  <a:pt x="79209" y="58000"/>
                </a:lnTo>
                <a:lnTo>
                  <a:pt x="120421" y="43853"/>
                </a:lnTo>
                <a:lnTo>
                  <a:pt x="136334" y="45415"/>
                </a:lnTo>
                <a:lnTo>
                  <a:pt x="172986" y="68910"/>
                </a:lnTo>
                <a:lnTo>
                  <a:pt x="190703" y="119951"/>
                </a:lnTo>
                <a:lnTo>
                  <a:pt x="191884" y="161340"/>
                </a:lnTo>
                <a:lnTo>
                  <a:pt x="191884" y="23317"/>
                </a:lnTo>
                <a:lnTo>
                  <a:pt x="189801" y="21361"/>
                </a:lnTo>
                <a:lnTo>
                  <a:pt x="169367" y="9486"/>
                </a:lnTo>
                <a:lnTo>
                  <a:pt x="146240" y="2362"/>
                </a:lnTo>
                <a:lnTo>
                  <a:pt x="120421" y="0"/>
                </a:lnTo>
                <a:lnTo>
                  <a:pt x="94983" y="2400"/>
                </a:lnTo>
                <a:lnTo>
                  <a:pt x="51511" y="21691"/>
                </a:lnTo>
                <a:lnTo>
                  <a:pt x="18834" y="59575"/>
                </a:lnTo>
                <a:lnTo>
                  <a:pt x="2095" y="111950"/>
                </a:lnTo>
                <a:lnTo>
                  <a:pt x="0" y="161340"/>
                </a:lnTo>
                <a:lnTo>
                  <a:pt x="2108" y="192773"/>
                </a:lnTo>
                <a:lnTo>
                  <a:pt x="18948" y="245300"/>
                </a:lnTo>
                <a:lnTo>
                  <a:pt x="51790" y="283070"/>
                </a:lnTo>
                <a:lnTo>
                  <a:pt x="95338" y="302260"/>
                </a:lnTo>
                <a:lnTo>
                  <a:pt x="120815" y="304660"/>
                </a:lnTo>
                <a:lnTo>
                  <a:pt x="146837" y="302260"/>
                </a:lnTo>
                <a:lnTo>
                  <a:pt x="190601" y="283019"/>
                </a:lnTo>
                <a:lnTo>
                  <a:pt x="222643" y="245198"/>
                </a:lnTo>
                <a:lnTo>
                  <a:pt x="238975" y="192824"/>
                </a:lnTo>
                <a:lnTo>
                  <a:pt x="241033" y="161340"/>
                </a:lnTo>
                <a:lnTo>
                  <a:pt x="241033" y="140970"/>
                </a:lnTo>
                <a:close/>
              </a:path>
              <a:path w="502284" h="304800">
                <a:moveTo>
                  <a:pt x="501827" y="3911"/>
                </a:moveTo>
                <a:lnTo>
                  <a:pt x="452488" y="3911"/>
                </a:lnTo>
                <a:lnTo>
                  <a:pt x="452488" y="202653"/>
                </a:lnTo>
                <a:lnTo>
                  <a:pt x="451472" y="217043"/>
                </a:lnTo>
                <a:lnTo>
                  <a:pt x="427443" y="254127"/>
                </a:lnTo>
                <a:lnTo>
                  <a:pt x="392569" y="262178"/>
                </a:lnTo>
                <a:lnTo>
                  <a:pt x="379679" y="261277"/>
                </a:lnTo>
                <a:lnTo>
                  <a:pt x="341985" y="239649"/>
                </a:lnTo>
                <a:lnTo>
                  <a:pt x="332841" y="202653"/>
                </a:lnTo>
                <a:lnTo>
                  <a:pt x="332841" y="3911"/>
                </a:lnTo>
                <a:lnTo>
                  <a:pt x="283705" y="3911"/>
                </a:lnTo>
                <a:lnTo>
                  <a:pt x="283705" y="202653"/>
                </a:lnTo>
                <a:lnTo>
                  <a:pt x="285673" y="226555"/>
                </a:lnTo>
                <a:lnTo>
                  <a:pt x="301434" y="264845"/>
                </a:lnTo>
                <a:lnTo>
                  <a:pt x="331914" y="290347"/>
                </a:lnTo>
                <a:lnTo>
                  <a:pt x="370586" y="303072"/>
                </a:lnTo>
                <a:lnTo>
                  <a:pt x="392569" y="304660"/>
                </a:lnTo>
                <a:lnTo>
                  <a:pt x="413677" y="303072"/>
                </a:lnTo>
                <a:lnTo>
                  <a:pt x="451853" y="290347"/>
                </a:lnTo>
                <a:lnTo>
                  <a:pt x="483323" y="264845"/>
                </a:lnTo>
                <a:lnTo>
                  <a:pt x="499770" y="226555"/>
                </a:lnTo>
                <a:lnTo>
                  <a:pt x="501827" y="202653"/>
                </a:lnTo>
                <a:lnTo>
                  <a:pt x="501827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2355" y="848402"/>
            <a:ext cx="219075" cy="297180"/>
          </a:xfrm>
          <a:custGeom>
            <a:avLst/>
            <a:gdLst/>
            <a:ahLst/>
            <a:cxnLst/>
            <a:rect l="l" t="t" r="r" b="b"/>
            <a:pathLst>
              <a:path w="219075" h="297180">
                <a:moveTo>
                  <a:pt x="49537" y="296835"/>
                </a:moveTo>
                <a:lnTo>
                  <a:pt x="0" y="296835"/>
                </a:lnTo>
                <a:lnTo>
                  <a:pt x="0" y="0"/>
                </a:lnTo>
                <a:lnTo>
                  <a:pt x="100250" y="0"/>
                </a:lnTo>
                <a:lnTo>
                  <a:pt x="123918" y="1468"/>
                </a:lnTo>
                <a:lnTo>
                  <a:pt x="162882" y="13216"/>
                </a:lnTo>
                <a:lnTo>
                  <a:pt x="193742" y="42684"/>
                </a:lnTo>
                <a:lnTo>
                  <a:pt x="49537" y="42684"/>
                </a:lnTo>
                <a:lnTo>
                  <a:pt x="49537" y="138823"/>
                </a:lnTo>
                <a:lnTo>
                  <a:pt x="192058" y="138823"/>
                </a:lnTo>
                <a:lnTo>
                  <a:pt x="190515" y="141369"/>
                </a:lnTo>
                <a:lnTo>
                  <a:pt x="182450" y="151201"/>
                </a:lnTo>
                <a:lnTo>
                  <a:pt x="173725" y="159358"/>
                </a:lnTo>
                <a:lnTo>
                  <a:pt x="164339" y="165838"/>
                </a:lnTo>
                <a:lnTo>
                  <a:pt x="154291" y="170641"/>
                </a:lnTo>
                <a:lnTo>
                  <a:pt x="160192" y="181312"/>
                </a:lnTo>
                <a:lnTo>
                  <a:pt x="49537" y="181312"/>
                </a:lnTo>
                <a:lnTo>
                  <a:pt x="49537" y="296835"/>
                </a:lnTo>
                <a:close/>
              </a:path>
              <a:path w="219075" h="297180">
                <a:moveTo>
                  <a:pt x="192058" y="138823"/>
                </a:moveTo>
                <a:lnTo>
                  <a:pt x="101425" y="138823"/>
                </a:lnTo>
                <a:lnTo>
                  <a:pt x="114482" y="137960"/>
                </a:lnTo>
                <a:lnTo>
                  <a:pt x="125753" y="135372"/>
                </a:lnTo>
                <a:lnTo>
                  <a:pt x="155784" y="100917"/>
                </a:lnTo>
                <a:lnTo>
                  <a:pt x="156641" y="91439"/>
                </a:lnTo>
                <a:lnTo>
                  <a:pt x="155821" y="80890"/>
                </a:lnTo>
                <a:lnTo>
                  <a:pt x="126194" y="46013"/>
                </a:lnTo>
                <a:lnTo>
                  <a:pt x="100250" y="42684"/>
                </a:lnTo>
                <a:lnTo>
                  <a:pt x="193742" y="42684"/>
                </a:lnTo>
                <a:lnTo>
                  <a:pt x="199032" y="52230"/>
                </a:lnTo>
                <a:lnTo>
                  <a:pt x="204245" y="70525"/>
                </a:lnTo>
                <a:lnTo>
                  <a:pt x="205983" y="91439"/>
                </a:lnTo>
                <a:lnTo>
                  <a:pt x="205016" y="105243"/>
                </a:lnTo>
                <a:lnTo>
                  <a:pt x="202116" y="118166"/>
                </a:lnTo>
                <a:lnTo>
                  <a:pt x="197282" y="130208"/>
                </a:lnTo>
                <a:lnTo>
                  <a:pt x="192058" y="138823"/>
                </a:lnTo>
                <a:close/>
              </a:path>
              <a:path w="219075" h="297180">
                <a:moveTo>
                  <a:pt x="218710" y="296835"/>
                </a:moveTo>
                <a:lnTo>
                  <a:pt x="168977" y="296835"/>
                </a:lnTo>
                <a:lnTo>
                  <a:pt x="107103" y="181312"/>
                </a:lnTo>
                <a:lnTo>
                  <a:pt x="160192" y="181312"/>
                </a:lnTo>
                <a:lnTo>
                  <a:pt x="218710" y="287143"/>
                </a:lnTo>
                <a:lnTo>
                  <a:pt x="218710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00987" y="844498"/>
            <a:ext cx="485775" cy="304800"/>
          </a:xfrm>
          <a:custGeom>
            <a:avLst/>
            <a:gdLst/>
            <a:ahLst/>
            <a:cxnLst/>
            <a:rect l="l" t="t" r="r" b="b"/>
            <a:pathLst>
              <a:path w="485775" h="304800">
                <a:moveTo>
                  <a:pt x="218897" y="222427"/>
                </a:moveTo>
                <a:lnTo>
                  <a:pt x="205295" y="176517"/>
                </a:lnTo>
                <a:lnTo>
                  <a:pt x="163855" y="144818"/>
                </a:lnTo>
                <a:lnTo>
                  <a:pt x="104076" y="123825"/>
                </a:lnTo>
                <a:lnTo>
                  <a:pt x="90995" y="118872"/>
                </a:lnTo>
                <a:lnTo>
                  <a:pt x="59397" y="90195"/>
                </a:lnTo>
                <a:lnTo>
                  <a:pt x="58534" y="83019"/>
                </a:lnTo>
                <a:lnTo>
                  <a:pt x="59334" y="74752"/>
                </a:lnTo>
                <a:lnTo>
                  <a:pt x="87693" y="45567"/>
                </a:lnTo>
                <a:lnTo>
                  <a:pt x="111798" y="42684"/>
                </a:lnTo>
                <a:lnTo>
                  <a:pt x="125552" y="43548"/>
                </a:lnTo>
                <a:lnTo>
                  <a:pt x="161010" y="64465"/>
                </a:lnTo>
                <a:lnTo>
                  <a:pt x="168783" y="97891"/>
                </a:lnTo>
                <a:lnTo>
                  <a:pt x="218122" y="97891"/>
                </a:lnTo>
                <a:lnTo>
                  <a:pt x="211137" y="59664"/>
                </a:lnTo>
                <a:lnTo>
                  <a:pt x="174891" y="15849"/>
                </a:lnTo>
                <a:lnTo>
                  <a:pt x="135674" y="1752"/>
                </a:lnTo>
                <a:lnTo>
                  <a:pt x="111798" y="0"/>
                </a:lnTo>
                <a:lnTo>
                  <a:pt x="89890" y="1473"/>
                </a:lnTo>
                <a:lnTo>
                  <a:pt x="52692" y="13322"/>
                </a:lnTo>
                <a:lnTo>
                  <a:pt x="16103" y="50457"/>
                </a:lnTo>
                <a:lnTo>
                  <a:pt x="9004" y="83400"/>
                </a:lnTo>
                <a:lnTo>
                  <a:pt x="10629" y="100330"/>
                </a:lnTo>
                <a:lnTo>
                  <a:pt x="35140" y="139700"/>
                </a:lnTo>
                <a:lnTo>
                  <a:pt x="83388" y="165874"/>
                </a:lnTo>
                <a:lnTo>
                  <a:pt x="122669" y="178689"/>
                </a:lnTo>
                <a:lnTo>
                  <a:pt x="138061" y="184531"/>
                </a:lnTo>
                <a:lnTo>
                  <a:pt x="168440" y="214757"/>
                </a:lnTo>
                <a:lnTo>
                  <a:pt x="169164" y="222821"/>
                </a:lnTo>
                <a:lnTo>
                  <a:pt x="168287" y="231279"/>
                </a:lnTo>
                <a:lnTo>
                  <a:pt x="137769" y="259486"/>
                </a:lnTo>
                <a:lnTo>
                  <a:pt x="113563" y="262178"/>
                </a:lnTo>
                <a:lnTo>
                  <a:pt x="101092" y="261429"/>
                </a:lnTo>
                <a:lnTo>
                  <a:pt x="60134" y="242976"/>
                </a:lnTo>
                <a:lnTo>
                  <a:pt x="49339" y="206375"/>
                </a:lnTo>
                <a:lnTo>
                  <a:pt x="0" y="206375"/>
                </a:lnTo>
                <a:lnTo>
                  <a:pt x="9626" y="252133"/>
                </a:lnTo>
                <a:lnTo>
                  <a:pt x="36461" y="281508"/>
                </a:lnTo>
                <a:lnTo>
                  <a:pt x="73304" y="298881"/>
                </a:lnTo>
                <a:lnTo>
                  <a:pt x="113563" y="304660"/>
                </a:lnTo>
                <a:lnTo>
                  <a:pt x="135940" y="303276"/>
                </a:lnTo>
                <a:lnTo>
                  <a:pt x="174028" y="292163"/>
                </a:lnTo>
                <a:lnTo>
                  <a:pt x="211607" y="256324"/>
                </a:lnTo>
                <a:lnTo>
                  <a:pt x="217081" y="240347"/>
                </a:lnTo>
                <a:lnTo>
                  <a:pt x="218897" y="222427"/>
                </a:lnTo>
                <a:close/>
              </a:path>
              <a:path w="485775" h="304800">
                <a:moveTo>
                  <a:pt x="485165" y="140970"/>
                </a:moveTo>
                <a:lnTo>
                  <a:pt x="482854" y="110121"/>
                </a:lnTo>
                <a:lnTo>
                  <a:pt x="476504" y="82677"/>
                </a:lnTo>
                <a:lnTo>
                  <a:pt x="466115" y="58623"/>
                </a:lnTo>
                <a:lnTo>
                  <a:pt x="455790" y="43853"/>
                </a:lnTo>
                <a:lnTo>
                  <a:pt x="451688" y="37973"/>
                </a:lnTo>
                <a:lnTo>
                  <a:pt x="436029" y="23317"/>
                </a:lnTo>
                <a:lnTo>
                  <a:pt x="436029" y="161340"/>
                </a:lnTo>
                <a:lnTo>
                  <a:pt x="434860" y="184454"/>
                </a:lnTo>
                <a:lnTo>
                  <a:pt x="425577" y="221703"/>
                </a:lnTo>
                <a:lnTo>
                  <a:pt x="395008" y="254711"/>
                </a:lnTo>
                <a:lnTo>
                  <a:pt x="364947" y="260997"/>
                </a:lnTo>
                <a:lnTo>
                  <a:pt x="349618" y="259422"/>
                </a:lnTo>
                <a:lnTo>
                  <a:pt x="312966" y="235839"/>
                </a:lnTo>
                <a:lnTo>
                  <a:pt x="294525" y="184492"/>
                </a:lnTo>
                <a:lnTo>
                  <a:pt x="293281" y="161340"/>
                </a:lnTo>
                <a:lnTo>
                  <a:pt x="293382" y="140970"/>
                </a:lnTo>
                <a:lnTo>
                  <a:pt x="298157" y="100025"/>
                </a:lnTo>
                <a:lnTo>
                  <a:pt x="323342" y="58000"/>
                </a:lnTo>
                <a:lnTo>
                  <a:pt x="364553" y="43853"/>
                </a:lnTo>
                <a:lnTo>
                  <a:pt x="380466" y="45415"/>
                </a:lnTo>
                <a:lnTo>
                  <a:pt x="417131" y="68910"/>
                </a:lnTo>
                <a:lnTo>
                  <a:pt x="434848" y="119951"/>
                </a:lnTo>
                <a:lnTo>
                  <a:pt x="436029" y="161340"/>
                </a:lnTo>
                <a:lnTo>
                  <a:pt x="436029" y="23317"/>
                </a:lnTo>
                <a:lnTo>
                  <a:pt x="433946" y="21361"/>
                </a:lnTo>
                <a:lnTo>
                  <a:pt x="413512" y="9486"/>
                </a:lnTo>
                <a:lnTo>
                  <a:pt x="390372" y="2362"/>
                </a:lnTo>
                <a:lnTo>
                  <a:pt x="364553" y="0"/>
                </a:lnTo>
                <a:lnTo>
                  <a:pt x="339115" y="2400"/>
                </a:lnTo>
                <a:lnTo>
                  <a:pt x="295643" y="21691"/>
                </a:lnTo>
                <a:lnTo>
                  <a:pt x="262966" y="59575"/>
                </a:lnTo>
                <a:lnTo>
                  <a:pt x="246227" y="111950"/>
                </a:lnTo>
                <a:lnTo>
                  <a:pt x="244144" y="161340"/>
                </a:lnTo>
                <a:lnTo>
                  <a:pt x="246240" y="192773"/>
                </a:lnTo>
                <a:lnTo>
                  <a:pt x="263080" y="245300"/>
                </a:lnTo>
                <a:lnTo>
                  <a:pt x="295922" y="283070"/>
                </a:lnTo>
                <a:lnTo>
                  <a:pt x="339471" y="302260"/>
                </a:lnTo>
                <a:lnTo>
                  <a:pt x="364947" y="304660"/>
                </a:lnTo>
                <a:lnTo>
                  <a:pt x="390982" y="302260"/>
                </a:lnTo>
                <a:lnTo>
                  <a:pt x="414235" y="295046"/>
                </a:lnTo>
                <a:lnTo>
                  <a:pt x="434733" y="283019"/>
                </a:lnTo>
                <a:lnTo>
                  <a:pt x="452475" y="266192"/>
                </a:lnTo>
                <a:lnTo>
                  <a:pt x="456006" y="260997"/>
                </a:lnTo>
                <a:lnTo>
                  <a:pt x="466775" y="245198"/>
                </a:lnTo>
                <a:lnTo>
                  <a:pt x="476999" y="220738"/>
                </a:lnTo>
                <a:lnTo>
                  <a:pt x="483120" y="192824"/>
                </a:lnTo>
                <a:lnTo>
                  <a:pt x="485165" y="161340"/>
                </a:lnTo>
                <a:lnTo>
                  <a:pt x="485165" y="140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34502" y="847800"/>
            <a:ext cx="745490" cy="301625"/>
          </a:xfrm>
          <a:custGeom>
            <a:avLst/>
            <a:gdLst/>
            <a:ahLst/>
            <a:cxnLst/>
            <a:rect l="l" t="t" r="r" b="b"/>
            <a:pathLst>
              <a:path w="745489" h="301625">
                <a:moveTo>
                  <a:pt x="184645" y="255270"/>
                </a:moveTo>
                <a:lnTo>
                  <a:pt x="49542" y="255270"/>
                </a:lnTo>
                <a:lnTo>
                  <a:pt x="49542" y="0"/>
                </a:lnTo>
                <a:lnTo>
                  <a:pt x="0" y="0"/>
                </a:lnTo>
                <a:lnTo>
                  <a:pt x="0" y="255270"/>
                </a:lnTo>
                <a:lnTo>
                  <a:pt x="0" y="297180"/>
                </a:lnTo>
                <a:lnTo>
                  <a:pt x="184645" y="297180"/>
                </a:lnTo>
                <a:lnTo>
                  <a:pt x="184645" y="255270"/>
                </a:lnTo>
                <a:close/>
              </a:path>
              <a:path w="745489" h="301625">
                <a:moveTo>
                  <a:pt x="416293" y="609"/>
                </a:moveTo>
                <a:lnTo>
                  <a:pt x="366953" y="609"/>
                </a:lnTo>
                <a:lnTo>
                  <a:pt x="366953" y="199351"/>
                </a:lnTo>
                <a:lnTo>
                  <a:pt x="365937" y="213741"/>
                </a:lnTo>
                <a:lnTo>
                  <a:pt x="341922" y="250825"/>
                </a:lnTo>
                <a:lnTo>
                  <a:pt x="307047" y="258876"/>
                </a:lnTo>
                <a:lnTo>
                  <a:pt x="294157" y="257975"/>
                </a:lnTo>
                <a:lnTo>
                  <a:pt x="256463" y="236347"/>
                </a:lnTo>
                <a:lnTo>
                  <a:pt x="247319" y="199351"/>
                </a:lnTo>
                <a:lnTo>
                  <a:pt x="247319" y="609"/>
                </a:lnTo>
                <a:lnTo>
                  <a:pt x="198170" y="609"/>
                </a:lnTo>
                <a:lnTo>
                  <a:pt x="198170" y="199351"/>
                </a:lnTo>
                <a:lnTo>
                  <a:pt x="200152" y="223253"/>
                </a:lnTo>
                <a:lnTo>
                  <a:pt x="215912" y="261543"/>
                </a:lnTo>
                <a:lnTo>
                  <a:pt x="246392" y="287045"/>
                </a:lnTo>
                <a:lnTo>
                  <a:pt x="285064" y="299770"/>
                </a:lnTo>
                <a:lnTo>
                  <a:pt x="307047" y="301358"/>
                </a:lnTo>
                <a:lnTo>
                  <a:pt x="328155" y="299770"/>
                </a:lnTo>
                <a:lnTo>
                  <a:pt x="366331" y="287045"/>
                </a:lnTo>
                <a:lnTo>
                  <a:pt x="397802" y="261543"/>
                </a:lnTo>
                <a:lnTo>
                  <a:pt x="414248" y="223253"/>
                </a:lnTo>
                <a:lnTo>
                  <a:pt x="416293" y="199351"/>
                </a:lnTo>
                <a:lnTo>
                  <a:pt x="416293" y="609"/>
                </a:lnTo>
                <a:close/>
              </a:path>
              <a:path w="745489" h="301625">
                <a:moveTo>
                  <a:pt x="671563" y="0"/>
                </a:moveTo>
                <a:lnTo>
                  <a:pt x="439534" y="0"/>
                </a:lnTo>
                <a:lnTo>
                  <a:pt x="439534" y="43180"/>
                </a:lnTo>
                <a:lnTo>
                  <a:pt x="530974" y="43180"/>
                </a:lnTo>
                <a:lnTo>
                  <a:pt x="530974" y="297180"/>
                </a:lnTo>
                <a:lnTo>
                  <a:pt x="579920" y="297180"/>
                </a:lnTo>
                <a:lnTo>
                  <a:pt x="579920" y="43180"/>
                </a:lnTo>
                <a:lnTo>
                  <a:pt x="671563" y="43180"/>
                </a:lnTo>
                <a:lnTo>
                  <a:pt x="671563" y="0"/>
                </a:lnTo>
                <a:close/>
              </a:path>
              <a:path w="745489" h="301625">
                <a:moveTo>
                  <a:pt x="745134" y="609"/>
                </a:moveTo>
                <a:lnTo>
                  <a:pt x="695591" y="609"/>
                </a:lnTo>
                <a:lnTo>
                  <a:pt x="695591" y="297446"/>
                </a:lnTo>
                <a:lnTo>
                  <a:pt x="745134" y="297446"/>
                </a:lnTo>
                <a:lnTo>
                  <a:pt x="745134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25620" y="844486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9" y="304667"/>
                </a:moveTo>
                <a:lnTo>
                  <a:pt x="72306" y="295049"/>
                </a:lnTo>
                <a:lnTo>
                  <a:pt x="33677" y="266290"/>
                </a:lnTo>
                <a:lnTo>
                  <a:pt x="8419" y="220815"/>
                </a:lnTo>
                <a:lnTo>
                  <a:pt x="0" y="161340"/>
                </a:lnTo>
                <a:lnTo>
                  <a:pt x="26" y="142935"/>
                </a:lnTo>
                <a:lnTo>
                  <a:pt x="8370" y="84048"/>
                </a:lnTo>
                <a:lnTo>
                  <a:pt x="33482" y="38572"/>
                </a:lnTo>
                <a:lnTo>
                  <a:pt x="72006" y="9643"/>
                </a:lnTo>
                <a:lnTo>
                  <a:pt x="120418" y="0"/>
                </a:lnTo>
                <a:lnTo>
                  <a:pt x="146239" y="2374"/>
                </a:lnTo>
                <a:lnTo>
                  <a:pt x="169368" y="9496"/>
                </a:lnTo>
                <a:lnTo>
                  <a:pt x="189805" y="21366"/>
                </a:lnTo>
                <a:lnTo>
                  <a:pt x="207550" y="37985"/>
                </a:lnTo>
                <a:lnTo>
                  <a:pt x="211655" y="43859"/>
                </a:lnTo>
                <a:lnTo>
                  <a:pt x="120418" y="43859"/>
                </a:lnTo>
                <a:lnTo>
                  <a:pt x="105102" y="45432"/>
                </a:lnTo>
                <a:lnTo>
                  <a:pt x="68628" y="69020"/>
                </a:lnTo>
                <a:lnTo>
                  <a:pt x="50363" y="119996"/>
                </a:lnTo>
                <a:lnTo>
                  <a:pt x="49146" y="161340"/>
                </a:lnTo>
                <a:lnTo>
                  <a:pt x="50382" y="184500"/>
                </a:lnTo>
                <a:lnTo>
                  <a:pt x="60237" y="221751"/>
                </a:lnTo>
                <a:lnTo>
                  <a:pt x="91708" y="254713"/>
                </a:lnTo>
                <a:lnTo>
                  <a:pt x="120809" y="261004"/>
                </a:lnTo>
                <a:lnTo>
                  <a:pt x="211871" y="261004"/>
                </a:lnTo>
                <a:lnTo>
                  <a:pt x="208333" y="266192"/>
                </a:lnTo>
                <a:lnTo>
                  <a:pt x="190600" y="283025"/>
                </a:lnTo>
                <a:lnTo>
                  <a:pt x="170102" y="295049"/>
                </a:lnTo>
                <a:lnTo>
                  <a:pt x="146839" y="302263"/>
                </a:lnTo>
                <a:lnTo>
                  <a:pt x="120809" y="304667"/>
                </a:lnTo>
                <a:close/>
              </a:path>
              <a:path w="241300" h="304800">
                <a:moveTo>
                  <a:pt x="211871" y="261004"/>
                </a:moveTo>
                <a:lnTo>
                  <a:pt x="120809" y="261004"/>
                </a:lnTo>
                <a:lnTo>
                  <a:pt x="136792" y="259431"/>
                </a:lnTo>
                <a:lnTo>
                  <a:pt x="150865" y="254713"/>
                </a:lnTo>
                <a:lnTo>
                  <a:pt x="181435" y="221715"/>
                </a:lnTo>
                <a:lnTo>
                  <a:pt x="190725" y="184463"/>
                </a:lnTo>
                <a:lnTo>
                  <a:pt x="191885" y="161340"/>
                </a:lnTo>
                <a:lnTo>
                  <a:pt x="191785" y="140977"/>
                </a:lnTo>
                <a:lnTo>
                  <a:pt x="187162" y="99956"/>
                </a:lnTo>
                <a:lnTo>
                  <a:pt x="162619" y="57957"/>
                </a:lnTo>
                <a:lnTo>
                  <a:pt x="120418" y="43859"/>
                </a:lnTo>
                <a:lnTo>
                  <a:pt x="211655" y="43859"/>
                </a:lnTo>
                <a:lnTo>
                  <a:pt x="221978" y="58630"/>
                </a:lnTo>
                <a:lnTo>
                  <a:pt x="232367" y="82677"/>
                </a:lnTo>
                <a:lnTo>
                  <a:pt x="238719" y="110126"/>
                </a:lnTo>
                <a:lnTo>
                  <a:pt x="241032" y="140977"/>
                </a:lnTo>
                <a:lnTo>
                  <a:pt x="241032" y="161340"/>
                </a:lnTo>
                <a:lnTo>
                  <a:pt x="238979" y="192828"/>
                </a:lnTo>
                <a:lnTo>
                  <a:pt x="232857" y="220742"/>
                </a:lnTo>
                <a:lnTo>
                  <a:pt x="222639" y="245211"/>
                </a:lnTo>
                <a:lnTo>
                  <a:pt x="211871" y="261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14998" y="848402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39" h="297180">
                <a:moveTo>
                  <a:pt x="231046" y="296835"/>
                </a:moveTo>
                <a:lnTo>
                  <a:pt x="184053" y="296835"/>
                </a:lnTo>
                <a:lnTo>
                  <a:pt x="49537" y="90852"/>
                </a:lnTo>
                <a:lnTo>
                  <a:pt x="49537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6" y="0"/>
                </a:lnTo>
                <a:lnTo>
                  <a:pt x="181900" y="206669"/>
                </a:lnTo>
                <a:lnTo>
                  <a:pt x="181900" y="0"/>
                </a:lnTo>
                <a:lnTo>
                  <a:pt x="231046" y="0"/>
                </a:lnTo>
                <a:lnTo>
                  <a:pt x="231046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36366" y="848410"/>
            <a:ext cx="513715" cy="297180"/>
          </a:xfrm>
          <a:custGeom>
            <a:avLst/>
            <a:gdLst/>
            <a:ahLst/>
            <a:cxnLst/>
            <a:rect l="l" t="t" r="r" b="b"/>
            <a:pathLst>
              <a:path w="513714" h="297180">
                <a:moveTo>
                  <a:pt x="267855" y="296837"/>
                </a:moveTo>
                <a:lnTo>
                  <a:pt x="239318" y="222237"/>
                </a:lnTo>
                <a:lnTo>
                  <a:pt x="222986" y="179552"/>
                </a:lnTo>
                <a:lnTo>
                  <a:pt x="180962" y="69697"/>
                </a:lnTo>
                <a:lnTo>
                  <a:pt x="173774" y="50914"/>
                </a:lnTo>
                <a:lnTo>
                  <a:pt x="173774" y="179552"/>
                </a:lnTo>
                <a:lnTo>
                  <a:pt x="93891" y="179552"/>
                </a:lnTo>
                <a:lnTo>
                  <a:pt x="133832" y="69697"/>
                </a:lnTo>
                <a:lnTo>
                  <a:pt x="173774" y="179552"/>
                </a:lnTo>
                <a:lnTo>
                  <a:pt x="173774" y="50914"/>
                </a:lnTo>
                <a:lnTo>
                  <a:pt x="154292" y="0"/>
                </a:lnTo>
                <a:lnTo>
                  <a:pt x="113182" y="0"/>
                </a:lnTo>
                <a:lnTo>
                  <a:pt x="0" y="296837"/>
                </a:lnTo>
                <a:lnTo>
                  <a:pt x="51206" y="296837"/>
                </a:lnTo>
                <a:lnTo>
                  <a:pt x="78232" y="222237"/>
                </a:lnTo>
                <a:lnTo>
                  <a:pt x="189242" y="222237"/>
                </a:lnTo>
                <a:lnTo>
                  <a:pt x="216458" y="296837"/>
                </a:lnTo>
                <a:lnTo>
                  <a:pt x="267855" y="296837"/>
                </a:lnTo>
                <a:close/>
              </a:path>
              <a:path w="513714" h="297180">
                <a:moveTo>
                  <a:pt x="513410" y="0"/>
                </a:moveTo>
                <a:lnTo>
                  <a:pt x="464261" y="0"/>
                </a:lnTo>
                <a:lnTo>
                  <a:pt x="464261" y="206667"/>
                </a:lnTo>
                <a:lnTo>
                  <a:pt x="329158" y="0"/>
                </a:lnTo>
                <a:lnTo>
                  <a:pt x="282359" y="0"/>
                </a:lnTo>
                <a:lnTo>
                  <a:pt x="282359" y="296837"/>
                </a:lnTo>
                <a:lnTo>
                  <a:pt x="331889" y="296837"/>
                </a:lnTo>
                <a:lnTo>
                  <a:pt x="331889" y="90855"/>
                </a:lnTo>
                <a:lnTo>
                  <a:pt x="466407" y="296837"/>
                </a:lnTo>
                <a:lnTo>
                  <a:pt x="513410" y="296837"/>
                </a:lnTo>
                <a:lnTo>
                  <a:pt x="51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07785" y="848402"/>
            <a:ext cx="218440" cy="297180"/>
          </a:xfrm>
          <a:custGeom>
            <a:avLst/>
            <a:gdLst/>
            <a:ahLst/>
            <a:cxnLst/>
            <a:rect l="l" t="t" r="r" b="b"/>
            <a:pathLst>
              <a:path w="218439" h="297180">
                <a:moveTo>
                  <a:pt x="83020" y="296835"/>
                </a:moveTo>
                <a:lnTo>
                  <a:pt x="0" y="296835"/>
                </a:lnTo>
                <a:lnTo>
                  <a:pt x="0" y="0"/>
                </a:lnTo>
                <a:lnTo>
                  <a:pt x="86544" y="0"/>
                </a:lnTo>
                <a:lnTo>
                  <a:pt x="114519" y="2367"/>
                </a:lnTo>
                <a:lnTo>
                  <a:pt x="139704" y="9471"/>
                </a:lnTo>
                <a:lnTo>
                  <a:pt x="162099" y="21311"/>
                </a:lnTo>
                <a:lnTo>
                  <a:pt x="181704" y="37887"/>
                </a:lnTo>
                <a:lnTo>
                  <a:pt x="185416" y="42684"/>
                </a:lnTo>
                <a:lnTo>
                  <a:pt x="49537" y="42684"/>
                </a:lnTo>
                <a:lnTo>
                  <a:pt x="49537" y="254346"/>
                </a:lnTo>
                <a:lnTo>
                  <a:pt x="185084" y="254346"/>
                </a:lnTo>
                <a:lnTo>
                  <a:pt x="181410" y="259046"/>
                </a:lnTo>
                <a:lnTo>
                  <a:pt x="161530" y="275579"/>
                </a:lnTo>
                <a:lnTo>
                  <a:pt x="138505" y="287388"/>
                </a:lnTo>
                <a:lnTo>
                  <a:pt x="112335" y="294473"/>
                </a:lnTo>
                <a:lnTo>
                  <a:pt x="83020" y="296835"/>
                </a:lnTo>
                <a:close/>
              </a:path>
              <a:path w="218439" h="297180">
                <a:moveTo>
                  <a:pt x="185084" y="254346"/>
                </a:moveTo>
                <a:lnTo>
                  <a:pt x="83020" y="254346"/>
                </a:lnTo>
                <a:lnTo>
                  <a:pt x="103126" y="252706"/>
                </a:lnTo>
                <a:lnTo>
                  <a:pt x="120565" y="247787"/>
                </a:lnTo>
                <a:lnTo>
                  <a:pt x="156861" y="213791"/>
                </a:lnTo>
                <a:lnTo>
                  <a:pt x="168977" y="157033"/>
                </a:lnTo>
                <a:lnTo>
                  <a:pt x="168977" y="139606"/>
                </a:lnTo>
                <a:lnTo>
                  <a:pt x="163592" y="98121"/>
                </a:lnTo>
                <a:lnTo>
                  <a:pt x="135556" y="56727"/>
                </a:lnTo>
                <a:lnTo>
                  <a:pt x="86544" y="42684"/>
                </a:lnTo>
                <a:lnTo>
                  <a:pt x="185416" y="42684"/>
                </a:lnTo>
                <a:lnTo>
                  <a:pt x="209018" y="82359"/>
                </a:lnTo>
                <a:lnTo>
                  <a:pt x="218094" y="139606"/>
                </a:lnTo>
                <a:lnTo>
                  <a:pt x="218123" y="157033"/>
                </a:lnTo>
                <a:lnTo>
                  <a:pt x="215828" y="187492"/>
                </a:lnTo>
                <a:lnTo>
                  <a:pt x="208945" y="214647"/>
                </a:lnTo>
                <a:lnTo>
                  <a:pt x="197472" y="238499"/>
                </a:lnTo>
                <a:lnTo>
                  <a:pt x="185084" y="254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82008" y="844498"/>
            <a:ext cx="537210" cy="304800"/>
          </a:xfrm>
          <a:custGeom>
            <a:avLst/>
            <a:gdLst/>
            <a:ahLst/>
            <a:cxnLst/>
            <a:rect l="l" t="t" r="r" b="b"/>
            <a:pathLst>
              <a:path w="537210" h="304800">
                <a:moveTo>
                  <a:pt x="49530" y="3911"/>
                </a:moveTo>
                <a:lnTo>
                  <a:pt x="0" y="3911"/>
                </a:lnTo>
                <a:lnTo>
                  <a:pt x="0" y="300748"/>
                </a:lnTo>
                <a:lnTo>
                  <a:pt x="49530" y="300748"/>
                </a:lnTo>
                <a:lnTo>
                  <a:pt x="49530" y="3911"/>
                </a:lnTo>
                <a:close/>
              </a:path>
              <a:path w="537210" h="304800">
                <a:moveTo>
                  <a:pt x="314032" y="3302"/>
                </a:moveTo>
                <a:lnTo>
                  <a:pt x="82003" y="3302"/>
                </a:lnTo>
                <a:lnTo>
                  <a:pt x="82003" y="46482"/>
                </a:lnTo>
                <a:lnTo>
                  <a:pt x="173443" y="46482"/>
                </a:lnTo>
                <a:lnTo>
                  <a:pt x="173443" y="300482"/>
                </a:lnTo>
                <a:lnTo>
                  <a:pt x="222389" y="300482"/>
                </a:lnTo>
                <a:lnTo>
                  <a:pt x="222389" y="46482"/>
                </a:lnTo>
                <a:lnTo>
                  <a:pt x="314032" y="46482"/>
                </a:lnTo>
                <a:lnTo>
                  <a:pt x="314032" y="3302"/>
                </a:lnTo>
                <a:close/>
              </a:path>
              <a:path w="537210" h="304800">
                <a:moveTo>
                  <a:pt x="536994" y="222427"/>
                </a:moveTo>
                <a:lnTo>
                  <a:pt x="523392" y="176517"/>
                </a:lnTo>
                <a:lnTo>
                  <a:pt x="481952" y="144818"/>
                </a:lnTo>
                <a:lnTo>
                  <a:pt x="422173" y="123825"/>
                </a:lnTo>
                <a:lnTo>
                  <a:pt x="409092" y="118872"/>
                </a:lnTo>
                <a:lnTo>
                  <a:pt x="377494" y="90195"/>
                </a:lnTo>
                <a:lnTo>
                  <a:pt x="376643" y="83019"/>
                </a:lnTo>
                <a:lnTo>
                  <a:pt x="377431" y="74752"/>
                </a:lnTo>
                <a:lnTo>
                  <a:pt x="405790" y="45567"/>
                </a:lnTo>
                <a:lnTo>
                  <a:pt x="429895" y="42684"/>
                </a:lnTo>
                <a:lnTo>
                  <a:pt x="443649" y="43548"/>
                </a:lnTo>
                <a:lnTo>
                  <a:pt x="479107" y="64465"/>
                </a:lnTo>
                <a:lnTo>
                  <a:pt x="486879" y="97891"/>
                </a:lnTo>
                <a:lnTo>
                  <a:pt x="536219" y="97891"/>
                </a:lnTo>
                <a:lnTo>
                  <a:pt x="529247" y="59664"/>
                </a:lnTo>
                <a:lnTo>
                  <a:pt x="492988" y="15849"/>
                </a:lnTo>
                <a:lnTo>
                  <a:pt x="453783" y="1752"/>
                </a:lnTo>
                <a:lnTo>
                  <a:pt x="429895" y="0"/>
                </a:lnTo>
                <a:lnTo>
                  <a:pt x="407987" y="1473"/>
                </a:lnTo>
                <a:lnTo>
                  <a:pt x="370789" y="13322"/>
                </a:lnTo>
                <a:lnTo>
                  <a:pt x="334200" y="50457"/>
                </a:lnTo>
                <a:lnTo>
                  <a:pt x="327101" y="83400"/>
                </a:lnTo>
                <a:lnTo>
                  <a:pt x="328739" y="100330"/>
                </a:lnTo>
                <a:lnTo>
                  <a:pt x="353237" y="139700"/>
                </a:lnTo>
                <a:lnTo>
                  <a:pt x="401485" y="165874"/>
                </a:lnTo>
                <a:lnTo>
                  <a:pt x="440766" y="178689"/>
                </a:lnTo>
                <a:lnTo>
                  <a:pt x="456158" y="184531"/>
                </a:lnTo>
                <a:lnTo>
                  <a:pt x="486537" y="214757"/>
                </a:lnTo>
                <a:lnTo>
                  <a:pt x="487260" y="222821"/>
                </a:lnTo>
                <a:lnTo>
                  <a:pt x="486384" y="231279"/>
                </a:lnTo>
                <a:lnTo>
                  <a:pt x="455866" y="259486"/>
                </a:lnTo>
                <a:lnTo>
                  <a:pt x="431660" y="262178"/>
                </a:lnTo>
                <a:lnTo>
                  <a:pt x="419188" y="261429"/>
                </a:lnTo>
                <a:lnTo>
                  <a:pt x="378231" y="242976"/>
                </a:lnTo>
                <a:lnTo>
                  <a:pt x="367436" y="206375"/>
                </a:lnTo>
                <a:lnTo>
                  <a:pt x="318096" y="206375"/>
                </a:lnTo>
                <a:lnTo>
                  <a:pt x="327736" y="252133"/>
                </a:lnTo>
                <a:lnTo>
                  <a:pt x="354558" y="281508"/>
                </a:lnTo>
                <a:lnTo>
                  <a:pt x="391401" y="298881"/>
                </a:lnTo>
                <a:lnTo>
                  <a:pt x="431660" y="304660"/>
                </a:lnTo>
                <a:lnTo>
                  <a:pt x="454037" y="303276"/>
                </a:lnTo>
                <a:lnTo>
                  <a:pt x="492125" y="292163"/>
                </a:lnTo>
                <a:lnTo>
                  <a:pt x="529704" y="256324"/>
                </a:lnTo>
                <a:lnTo>
                  <a:pt x="535178" y="240347"/>
                </a:lnTo>
                <a:lnTo>
                  <a:pt x="536994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8222" y="847800"/>
            <a:ext cx="922019" cy="301625"/>
          </a:xfrm>
          <a:custGeom>
            <a:avLst/>
            <a:gdLst/>
            <a:ahLst/>
            <a:cxnLst/>
            <a:rect l="l" t="t" r="r" b="b"/>
            <a:pathLst>
              <a:path w="922020" h="301625">
                <a:moveTo>
                  <a:pt x="261200" y="609"/>
                </a:moveTo>
                <a:lnTo>
                  <a:pt x="207657" y="609"/>
                </a:lnTo>
                <a:lnTo>
                  <a:pt x="130213" y="223431"/>
                </a:lnTo>
                <a:lnTo>
                  <a:pt x="53555" y="609"/>
                </a:lnTo>
                <a:lnTo>
                  <a:pt x="0" y="609"/>
                </a:lnTo>
                <a:lnTo>
                  <a:pt x="109651" y="297446"/>
                </a:lnTo>
                <a:lnTo>
                  <a:pt x="151358" y="297446"/>
                </a:lnTo>
                <a:lnTo>
                  <a:pt x="261200" y="609"/>
                </a:lnTo>
                <a:close/>
              </a:path>
              <a:path w="922020" h="301625">
                <a:moveTo>
                  <a:pt x="491096" y="297446"/>
                </a:moveTo>
                <a:lnTo>
                  <a:pt x="462559" y="222846"/>
                </a:lnTo>
                <a:lnTo>
                  <a:pt x="446227" y="180162"/>
                </a:lnTo>
                <a:lnTo>
                  <a:pt x="404202" y="70307"/>
                </a:lnTo>
                <a:lnTo>
                  <a:pt x="397014" y="51523"/>
                </a:lnTo>
                <a:lnTo>
                  <a:pt x="397014" y="180162"/>
                </a:lnTo>
                <a:lnTo>
                  <a:pt x="317131" y="180162"/>
                </a:lnTo>
                <a:lnTo>
                  <a:pt x="357073" y="70307"/>
                </a:lnTo>
                <a:lnTo>
                  <a:pt x="397014" y="180162"/>
                </a:lnTo>
                <a:lnTo>
                  <a:pt x="397014" y="51523"/>
                </a:lnTo>
                <a:lnTo>
                  <a:pt x="377532" y="609"/>
                </a:lnTo>
                <a:lnTo>
                  <a:pt x="336410" y="609"/>
                </a:lnTo>
                <a:lnTo>
                  <a:pt x="223240" y="297446"/>
                </a:lnTo>
                <a:lnTo>
                  <a:pt x="274447" y="297446"/>
                </a:lnTo>
                <a:lnTo>
                  <a:pt x="301459" y="222846"/>
                </a:lnTo>
                <a:lnTo>
                  <a:pt x="412483" y="222846"/>
                </a:lnTo>
                <a:lnTo>
                  <a:pt x="439699" y="297446"/>
                </a:lnTo>
                <a:lnTo>
                  <a:pt x="491096" y="297446"/>
                </a:lnTo>
                <a:close/>
              </a:path>
              <a:path w="922020" h="301625">
                <a:moveTo>
                  <a:pt x="690232" y="255270"/>
                </a:moveTo>
                <a:lnTo>
                  <a:pt x="555129" y="255270"/>
                </a:lnTo>
                <a:lnTo>
                  <a:pt x="555129" y="0"/>
                </a:lnTo>
                <a:lnTo>
                  <a:pt x="505599" y="0"/>
                </a:lnTo>
                <a:lnTo>
                  <a:pt x="505599" y="255270"/>
                </a:lnTo>
                <a:lnTo>
                  <a:pt x="505599" y="297180"/>
                </a:lnTo>
                <a:lnTo>
                  <a:pt x="690232" y="297180"/>
                </a:lnTo>
                <a:lnTo>
                  <a:pt x="690232" y="255270"/>
                </a:lnTo>
                <a:close/>
              </a:path>
              <a:path w="922020" h="301625">
                <a:moveTo>
                  <a:pt x="921893" y="609"/>
                </a:moveTo>
                <a:lnTo>
                  <a:pt x="872553" y="609"/>
                </a:lnTo>
                <a:lnTo>
                  <a:pt x="872553" y="199351"/>
                </a:lnTo>
                <a:lnTo>
                  <a:pt x="871537" y="213741"/>
                </a:lnTo>
                <a:lnTo>
                  <a:pt x="847509" y="250825"/>
                </a:lnTo>
                <a:lnTo>
                  <a:pt x="812634" y="258876"/>
                </a:lnTo>
                <a:lnTo>
                  <a:pt x="799744" y="257975"/>
                </a:lnTo>
                <a:lnTo>
                  <a:pt x="762050" y="236347"/>
                </a:lnTo>
                <a:lnTo>
                  <a:pt x="752919" y="199351"/>
                </a:lnTo>
                <a:lnTo>
                  <a:pt x="752919" y="609"/>
                </a:lnTo>
                <a:lnTo>
                  <a:pt x="703770" y="609"/>
                </a:lnTo>
                <a:lnTo>
                  <a:pt x="703770" y="199351"/>
                </a:lnTo>
                <a:lnTo>
                  <a:pt x="705739" y="223253"/>
                </a:lnTo>
                <a:lnTo>
                  <a:pt x="721499" y="261543"/>
                </a:lnTo>
                <a:lnTo>
                  <a:pt x="751979" y="287045"/>
                </a:lnTo>
                <a:lnTo>
                  <a:pt x="790651" y="299770"/>
                </a:lnTo>
                <a:lnTo>
                  <a:pt x="812634" y="301358"/>
                </a:lnTo>
                <a:lnTo>
                  <a:pt x="833742" y="299770"/>
                </a:lnTo>
                <a:lnTo>
                  <a:pt x="871931" y="287045"/>
                </a:lnTo>
                <a:lnTo>
                  <a:pt x="903389" y="261543"/>
                </a:lnTo>
                <a:lnTo>
                  <a:pt x="919835" y="223253"/>
                </a:lnTo>
                <a:lnTo>
                  <a:pt x="921893" y="199351"/>
                </a:lnTo>
                <a:lnTo>
                  <a:pt x="921893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96648" y="847800"/>
            <a:ext cx="193040" cy="297180"/>
          </a:xfrm>
          <a:custGeom>
            <a:avLst/>
            <a:gdLst/>
            <a:ahLst/>
            <a:cxnLst/>
            <a:rect l="l" t="t" r="r" b="b"/>
            <a:pathLst>
              <a:path w="193039" h="297180">
                <a:moveTo>
                  <a:pt x="192862" y="255270"/>
                </a:moveTo>
                <a:lnTo>
                  <a:pt x="49542" y="255270"/>
                </a:lnTo>
                <a:lnTo>
                  <a:pt x="49542" y="165100"/>
                </a:lnTo>
                <a:lnTo>
                  <a:pt x="172897" y="165100"/>
                </a:lnTo>
                <a:lnTo>
                  <a:pt x="172897" y="123190"/>
                </a:lnTo>
                <a:lnTo>
                  <a:pt x="49542" y="123190"/>
                </a:lnTo>
                <a:lnTo>
                  <a:pt x="49542" y="43180"/>
                </a:lnTo>
                <a:lnTo>
                  <a:pt x="190906" y="43180"/>
                </a:lnTo>
                <a:lnTo>
                  <a:pt x="190906" y="0"/>
                </a:lnTo>
                <a:lnTo>
                  <a:pt x="0" y="0"/>
                </a:lnTo>
                <a:lnTo>
                  <a:pt x="0" y="43180"/>
                </a:lnTo>
                <a:lnTo>
                  <a:pt x="0" y="123190"/>
                </a:lnTo>
                <a:lnTo>
                  <a:pt x="0" y="165100"/>
                </a:lnTo>
                <a:lnTo>
                  <a:pt x="0" y="255270"/>
                </a:lnTo>
                <a:lnTo>
                  <a:pt x="0" y="297180"/>
                </a:lnTo>
                <a:lnTo>
                  <a:pt x="192862" y="297180"/>
                </a:lnTo>
                <a:lnTo>
                  <a:pt x="192862" y="255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12433" y="844498"/>
            <a:ext cx="727710" cy="304800"/>
          </a:xfrm>
          <a:custGeom>
            <a:avLst/>
            <a:gdLst/>
            <a:ahLst/>
            <a:cxnLst/>
            <a:rect l="l" t="t" r="r" b="b"/>
            <a:pathLst>
              <a:path w="727709" h="304800">
                <a:moveTo>
                  <a:pt x="216954" y="96723"/>
                </a:moveTo>
                <a:lnTo>
                  <a:pt x="215239" y="77355"/>
                </a:lnTo>
                <a:lnTo>
                  <a:pt x="210070" y="59791"/>
                </a:lnTo>
                <a:lnTo>
                  <a:pt x="202882" y="46596"/>
                </a:lnTo>
                <a:lnTo>
                  <a:pt x="201485" y="44018"/>
                </a:lnTo>
                <a:lnTo>
                  <a:pt x="189445" y="30048"/>
                </a:lnTo>
                <a:lnTo>
                  <a:pt x="174231" y="18618"/>
                </a:lnTo>
                <a:lnTo>
                  <a:pt x="167411" y="15544"/>
                </a:lnTo>
                <a:lnTo>
                  <a:pt x="167411" y="97116"/>
                </a:lnTo>
                <a:lnTo>
                  <a:pt x="166611" y="107556"/>
                </a:lnTo>
                <a:lnTo>
                  <a:pt x="137287" y="143027"/>
                </a:lnTo>
                <a:lnTo>
                  <a:pt x="111023" y="146456"/>
                </a:lnTo>
                <a:lnTo>
                  <a:pt x="49542" y="146456"/>
                </a:lnTo>
                <a:lnTo>
                  <a:pt x="49542" y="46596"/>
                </a:lnTo>
                <a:lnTo>
                  <a:pt x="111023" y="46596"/>
                </a:lnTo>
                <a:lnTo>
                  <a:pt x="154495" y="61963"/>
                </a:lnTo>
                <a:lnTo>
                  <a:pt x="167411" y="97116"/>
                </a:lnTo>
                <a:lnTo>
                  <a:pt x="167411" y="15544"/>
                </a:lnTo>
                <a:lnTo>
                  <a:pt x="156083" y="10439"/>
                </a:lnTo>
                <a:lnTo>
                  <a:pt x="135013" y="5537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188937"/>
                </a:lnTo>
                <a:lnTo>
                  <a:pt x="111023" y="188937"/>
                </a:lnTo>
                <a:lnTo>
                  <a:pt x="156006" y="182918"/>
                </a:lnTo>
                <a:lnTo>
                  <a:pt x="201422" y="151536"/>
                </a:lnTo>
                <a:lnTo>
                  <a:pt x="215226" y="117462"/>
                </a:lnTo>
                <a:lnTo>
                  <a:pt x="216954" y="96723"/>
                </a:lnTo>
                <a:close/>
              </a:path>
              <a:path w="727709" h="304800">
                <a:moveTo>
                  <a:pt x="473240" y="291058"/>
                </a:moveTo>
                <a:lnTo>
                  <a:pt x="414718" y="185216"/>
                </a:lnTo>
                <a:lnTo>
                  <a:pt x="408825" y="174548"/>
                </a:lnTo>
                <a:lnTo>
                  <a:pt x="418871" y="169748"/>
                </a:lnTo>
                <a:lnTo>
                  <a:pt x="428256" y="163271"/>
                </a:lnTo>
                <a:lnTo>
                  <a:pt x="436981" y="155117"/>
                </a:lnTo>
                <a:lnTo>
                  <a:pt x="445046" y="145275"/>
                </a:lnTo>
                <a:lnTo>
                  <a:pt x="446582" y="142735"/>
                </a:lnTo>
                <a:lnTo>
                  <a:pt x="451815" y="134112"/>
                </a:lnTo>
                <a:lnTo>
                  <a:pt x="456641" y="122072"/>
                </a:lnTo>
                <a:lnTo>
                  <a:pt x="459549" y="109156"/>
                </a:lnTo>
                <a:lnTo>
                  <a:pt x="460514" y="95351"/>
                </a:lnTo>
                <a:lnTo>
                  <a:pt x="458774" y="74434"/>
                </a:lnTo>
                <a:lnTo>
                  <a:pt x="453567" y="56134"/>
                </a:lnTo>
                <a:lnTo>
                  <a:pt x="448271" y="46596"/>
                </a:lnTo>
                <a:lnTo>
                  <a:pt x="444868" y="40462"/>
                </a:lnTo>
                <a:lnTo>
                  <a:pt x="432714" y="27406"/>
                </a:lnTo>
                <a:lnTo>
                  <a:pt x="417410" y="17132"/>
                </a:lnTo>
                <a:lnTo>
                  <a:pt x="411175" y="14605"/>
                </a:lnTo>
                <a:lnTo>
                  <a:pt x="411175" y="95351"/>
                </a:lnTo>
                <a:lnTo>
                  <a:pt x="410311" y="104825"/>
                </a:lnTo>
                <a:lnTo>
                  <a:pt x="380288" y="139280"/>
                </a:lnTo>
                <a:lnTo>
                  <a:pt x="355955" y="142735"/>
                </a:lnTo>
                <a:lnTo>
                  <a:pt x="304063" y="142735"/>
                </a:lnTo>
                <a:lnTo>
                  <a:pt x="304063" y="46596"/>
                </a:lnTo>
                <a:lnTo>
                  <a:pt x="354774" y="46596"/>
                </a:lnTo>
                <a:lnTo>
                  <a:pt x="398056" y="59905"/>
                </a:lnTo>
                <a:lnTo>
                  <a:pt x="411175" y="95351"/>
                </a:lnTo>
                <a:lnTo>
                  <a:pt x="411175" y="14605"/>
                </a:lnTo>
                <a:lnTo>
                  <a:pt x="399326" y="9779"/>
                </a:lnTo>
                <a:lnTo>
                  <a:pt x="378447" y="5372"/>
                </a:lnTo>
                <a:lnTo>
                  <a:pt x="354774" y="3911"/>
                </a:lnTo>
                <a:lnTo>
                  <a:pt x="254533" y="3911"/>
                </a:lnTo>
                <a:lnTo>
                  <a:pt x="254533" y="300748"/>
                </a:lnTo>
                <a:lnTo>
                  <a:pt x="304063" y="300748"/>
                </a:lnTo>
                <a:lnTo>
                  <a:pt x="304063" y="185216"/>
                </a:lnTo>
                <a:lnTo>
                  <a:pt x="361632" y="185216"/>
                </a:lnTo>
                <a:lnTo>
                  <a:pt x="423506" y="300748"/>
                </a:lnTo>
                <a:lnTo>
                  <a:pt x="473240" y="300748"/>
                </a:lnTo>
                <a:lnTo>
                  <a:pt x="473240" y="291058"/>
                </a:lnTo>
                <a:close/>
              </a:path>
              <a:path w="727709" h="304800">
                <a:moveTo>
                  <a:pt x="727494" y="140970"/>
                </a:moveTo>
                <a:lnTo>
                  <a:pt x="725170" y="110121"/>
                </a:lnTo>
                <a:lnTo>
                  <a:pt x="718820" y="82677"/>
                </a:lnTo>
                <a:lnTo>
                  <a:pt x="708431" y="58623"/>
                </a:lnTo>
                <a:lnTo>
                  <a:pt x="698106" y="43853"/>
                </a:lnTo>
                <a:lnTo>
                  <a:pt x="694004" y="37973"/>
                </a:lnTo>
                <a:lnTo>
                  <a:pt x="678345" y="23317"/>
                </a:lnTo>
                <a:lnTo>
                  <a:pt x="678345" y="161340"/>
                </a:lnTo>
                <a:lnTo>
                  <a:pt x="677176" y="184454"/>
                </a:lnTo>
                <a:lnTo>
                  <a:pt x="667893" y="221703"/>
                </a:lnTo>
                <a:lnTo>
                  <a:pt x="637324" y="254711"/>
                </a:lnTo>
                <a:lnTo>
                  <a:pt x="607263" y="260997"/>
                </a:lnTo>
                <a:lnTo>
                  <a:pt x="591934" y="259422"/>
                </a:lnTo>
                <a:lnTo>
                  <a:pt x="555282" y="235839"/>
                </a:lnTo>
                <a:lnTo>
                  <a:pt x="536841" y="184492"/>
                </a:lnTo>
                <a:lnTo>
                  <a:pt x="535597" y="161340"/>
                </a:lnTo>
                <a:lnTo>
                  <a:pt x="535711" y="140970"/>
                </a:lnTo>
                <a:lnTo>
                  <a:pt x="540473" y="100025"/>
                </a:lnTo>
                <a:lnTo>
                  <a:pt x="565658" y="58000"/>
                </a:lnTo>
                <a:lnTo>
                  <a:pt x="606869" y="43853"/>
                </a:lnTo>
                <a:lnTo>
                  <a:pt x="622795" y="45415"/>
                </a:lnTo>
                <a:lnTo>
                  <a:pt x="659447" y="68910"/>
                </a:lnTo>
                <a:lnTo>
                  <a:pt x="677164" y="119951"/>
                </a:lnTo>
                <a:lnTo>
                  <a:pt x="678345" y="161340"/>
                </a:lnTo>
                <a:lnTo>
                  <a:pt x="678345" y="23317"/>
                </a:lnTo>
                <a:lnTo>
                  <a:pt x="676262" y="21361"/>
                </a:lnTo>
                <a:lnTo>
                  <a:pt x="655828" y="9486"/>
                </a:lnTo>
                <a:lnTo>
                  <a:pt x="632701" y="2362"/>
                </a:lnTo>
                <a:lnTo>
                  <a:pt x="606869" y="0"/>
                </a:lnTo>
                <a:lnTo>
                  <a:pt x="581431" y="2400"/>
                </a:lnTo>
                <a:lnTo>
                  <a:pt x="537959" y="21691"/>
                </a:lnTo>
                <a:lnTo>
                  <a:pt x="505294" y="59575"/>
                </a:lnTo>
                <a:lnTo>
                  <a:pt x="488543" y="111950"/>
                </a:lnTo>
                <a:lnTo>
                  <a:pt x="486460" y="161340"/>
                </a:lnTo>
                <a:lnTo>
                  <a:pt x="488556" y="192773"/>
                </a:lnTo>
                <a:lnTo>
                  <a:pt x="505396" y="245300"/>
                </a:lnTo>
                <a:lnTo>
                  <a:pt x="538251" y="283070"/>
                </a:lnTo>
                <a:lnTo>
                  <a:pt x="581787" y="302260"/>
                </a:lnTo>
                <a:lnTo>
                  <a:pt x="607263" y="304660"/>
                </a:lnTo>
                <a:lnTo>
                  <a:pt x="633298" y="302260"/>
                </a:lnTo>
                <a:lnTo>
                  <a:pt x="656564" y="295046"/>
                </a:lnTo>
                <a:lnTo>
                  <a:pt x="677062" y="283019"/>
                </a:lnTo>
                <a:lnTo>
                  <a:pt x="694791" y="266192"/>
                </a:lnTo>
                <a:lnTo>
                  <a:pt x="698322" y="260997"/>
                </a:lnTo>
                <a:lnTo>
                  <a:pt x="709091" y="245198"/>
                </a:lnTo>
                <a:lnTo>
                  <a:pt x="719315" y="220738"/>
                </a:lnTo>
                <a:lnTo>
                  <a:pt x="725436" y="192824"/>
                </a:lnTo>
                <a:lnTo>
                  <a:pt x="727494" y="161340"/>
                </a:lnTo>
                <a:lnTo>
                  <a:pt x="727494" y="140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88264" y="844498"/>
            <a:ext cx="1161415" cy="304800"/>
          </a:xfrm>
          <a:custGeom>
            <a:avLst/>
            <a:gdLst/>
            <a:ahLst/>
            <a:cxnLst/>
            <a:rect l="l" t="t" r="r" b="b"/>
            <a:pathLst>
              <a:path w="1161415" h="304800">
                <a:moveTo>
                  <a:pt x="216954" y="96723"/>
                </a:moveTo>
                <a:lnTo>
                  <a:pt x="202882" y="46596"/>
                </a:lnTo>
                <a:lnTo>
                  <a:pt x="174218" y="18618"/>
                </a:lnTo>
                <a:lnTo>
                  <a:pt x="167411" y="15557"/>
                </a:lnTo>
                <a:lnTo>
                  <a:pt x="167411" y="97116"/>
                </a:lnTo>
                <a:lnTo>
                  <a:pt x="166611" y="107556"/>
                </a:lnTo>
                <a:lnTo>
                  <a:pt x="137287" y="143027"/>
                </a:lnTo>
                <a:lnTo>
                  <a:pt x="111023" y="146456"/>
                </a:lnTo>
                <a:lnTo>
                  <a:pt x="49542" y="146456"/>
                </a:lnTo>
                <a:lnTo>
                  <a:pt x="49542" y="46596"/>
                </a:lnTo>
                <a:lnTo>
                  <a:pt x="111023" y="46596"/>
                </a:lnTo>
                <a:lnTo>
                  <a:pt x="154495" y="61963"/>
                </a:lnTo>
                <a:lnTo>
                  <a:pt x="167411" y="97116"/>
                </a:lnTo>
                <a:lnTo>
                  <a:pt x="167411" y="15557"/>
                </a:lnTo>
                <a:lnTo>
                  <a:pt x="156083" y="10439"/>
                </a:lnTo>
                <a:lnTo>
                  <a:pt x="135013" y="5537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188937"/>
                </a:lnTo>
                <a:lnTo>
                  <a:pt x="111023" y="188937"/>
                </a:lnTo>
                <a:lnTo>
                  <a:pt x="156006" y="182918"/>
                </a:lnTo>
                <a:lnTo>
                  <a:pt x="201422" y="151536"/>
                </a:lnTo>
                <a:lnTo>
                  <a:pt x="204190" y="146456"/>
                </a:lnTo>
                <a:lnTo>
                  <a:pt x="210045" y="135737"/>
                </a:lnTo>
                <a:lnTo>
                  <a:pt x="215226" y="117462"/>
                </a:lnTo>
                <a:lnTo>
                  <a:pt x="216954" y="96723"/>
                </a:lnTo>
                <a:close/>
              </a:path>
              <a:path w="1161415" h="304800">
                <a:moveTo>
                  <a:pt x="485775" y="140970"/>
                </a:moveTo>
                <a:lnTo>
                  <a:pt x="483463" y="110121"/>
                </a:lnTo>
                <a:lnTo>
                  <a:pt x="477100" y="82677"/>
                </a:lnTo>
                <a:lnTo>
                  <a:pt x="466712" y="58623"/>
                </a:lnTo>
                <a:lnTo>
                  <a:pt x="456387" y="43853"/>
                </a:lnTo>
                <a:lnTo>
                  <a:pt x="452285" y="37973"/>
                </a:lnTo>
                <a:lnTo>
                  <a:pt x="436626" y="23317"/>
                </a:lnTo>
                <a:lnTo>
                  <a:pt x="436626" y="161340"/>
                </a:lnTo>
                <a:lnTo>
                  <a:pt x="435457" y="184454"/>
                </a:lnTo>
                <a:lnTo>
                  <a:pt x="426173" y="221703"/>
                </a:lnTo>
                <a:lnTo>
                  <a:pt x="395605" y="254711"/>
                </a:lnTo>
                <a:lnTo>
                  <a:pt x="365544" y="260997"/>
                </a:lnTo>
                <a:lnTo>
                  <a:pt x="350215" y="259422"/>
                </a:lnTo>
                <a:lnTo>
                  <a:pt x="313563" y="235839"/>
                </a:lnTo>
                <a:lnTo>
                  <a:pt x="295122" y="184492"/>
                </a:lnTo>
                <a:lnTo>
                  <a:pt x="293878" y="161340"/>
                </a:lnTo>
                <a:lnTo>
                  <a:pt x="293992" y="140970"/>
                </a:lnTo>
                <a:lnTo>
                  <a:pt x="298754" y="100025"/>
                </a:lnTo>
                <a:lnTo>
                  <a:pt x="323951" y="58000"/>
                </a:lnTo>
                <a:lnTo>
                  <a:pt x="365150" y="43853"/>
                </a:lnTo>
                <a:lnTo>
                  <a:pt x="381076" y="45415"/>
                </a:lnTo>
                <a:lnTo>
                  <a:pt x="417728" y="68910"/>
                </a:lnTo>
                <a:lnTo>
                  <a:pt x="435444" y="119951"/>
                </a:lnTo>
                <a:lnTo>
                  <a:pt x="436626" y="161340"/>
                </a:lnTo>
                <a:lnTo>
                  <a:pt x="436626" y="23317"/>
                </a:lnTo>
                <a:lnTo>
                  <a:pt x="434543" y="21361"/>
                </a:lnTo>
                <a:lnTo>
                  <a:pt x="414108" y="9486"/>
                </a:lnTo>
                <a:lnTo>
                  <a:pt x="390982" y="2362"/>
                </a:lnTo>
                <a:lnTo>
                  <a:pt x="365150" y="0"/>
                </a:lnTo>
                <a:lnTo>
                  <a:pt x="339712" y="2400"/>
                </a:lnTo>
                <a:lnTo>
                  <a:pt x="296240" y="21691"/>
                </a:lnTo>
                <a:lnTo>
                  <a:pt x="263575" y="59575"/>
                </a:lnTo>
                <a:lnTo>
                  <a:pt x="246824" y="111950"/>
                </a:lnTo>
                <a:lnTo>
                  <a:pt x="244741" y="161340"/>
                </a:lnTo>
                <a:lnTo>
                  <a:pt x="246837" y="192773"/>
                </a:lnTo>
                <a:lnTo>
                  <a:pt x="263677" y="245300"/>
                </a:lnTo>
                <a:lnTo>
                  <a:pt x="296532" y="283070"/>
                </a:lnTo>
                <a:lnTo>
                  <a:pt x="340067" y="302260"/>
                </a:lnTo>
                <a:lnTo>
                  <a:pt x="365544" y="304660"/>
                </a:lnTo>
                <a:lnTo>
                  <a:pt x="391579" y="302260"/>
                </a:lnTo>
                <a:lnTo>
                  <a:pt x="414845" y="295046"/>
                </a:lnTo>
                <a:lnTo>
                  <a:pt x="435343" y="283019"/>
                </a:lnTo>
                <a:lnTo>
                  <a:pt x="453072" y="266192"/>
                </a:lnTo>
                <a:lnTo>
                  <a:pt x="456603" y="260997"/>
                </a:lnTo>
                <a:lnTo>
                  <a:pt x="467372" y="245198"/>
                </a:lnTo>
                <a:lnTo>
                  <a:pt x="477596" y="220738"/>
                </a:lnTo>
                <a:lnTo>
                  <a:pt x="483717" y="192824"/>
                </a:lnTo>
                <a:lnTo>
                  <a:pt x="485775" y="161340"/>
                </a:lnTo>
                <a:lnTo>
                  <a:pt x="485775" y="140970"/>
                </a:lnTo>
                <a:close/>
              </a:path>
              <a:path w="1161415" h="304800">
                <a:moveTo>
                  <a:pt x="735787" y="222427"/>
                </a:moveTo>
                <a:lnTo>
                  <a:pt x="722185" y="176517"/>
                </a:lnTo>
                <a:lnTo>
                  <a:pt x="680745" y="144818"/>
                </a:lnTo>
                <a:lnTo>
                  <a:pt x="620966" y="123825"/>
                </a:lnTo>
                <a:lnTo>
                  <a:pt x="607885" y="118872"/>
                </a:lnTo>
                <a:lnTo>
                  <a:pt x="576287" y="90195"/>
                </a:lnTo>
                <a:lnTo>
                  <a:pt x="575424" y="83019"/>
                </a:lnTo>
                <a:lnTo>
                  <a:pt x="576224" y="74752"/>
                </a:lnTo>
                <a:lnTo>
                  <a:pt x="604583" y="45567"/>
                </a:lnTo>
                <a:lnTo>
                  <a:pt x="628688" y="42684"/>
                </a:lnTo>
                <a:lnTo>
                  <a:pt x="642442" y="43548"/>
                </a:lnTo>
                <a:lnTo>
                  <a:pt x="677900" y="64465"/>
                </a:lnTo>
                <a:lnTo>
                  <a:pt x="685660" y="97891"/>
                </a:lnTo>
                <a:lnTo>
                  <a:pt x="735012" y="97891"/>
                </a:lnTo>
                <a:lnTo>
                  <a:pt x="728027" y="59664"/>
                </a:lnTo>
                <a:lnTo>
                  <a:pt x="691781" y="15849"/>
                </a:lnTo>
                <a:lnTo>
                  <a:pt x="652564" y="1752"/>
                </a:lnTo>
                <a:lnTo>
                  <a:pt x="628688" y="0"/>
                </a:lnTo>
                <a:lnTo>
                  <a:pt x="606780" y="1473"/>
                </a:lnTo>
                <a:lnTo>
                  <a:pt x="569582" y="13322"/>
                </a:lnTo>
                <a:lnTo>
                  <a:pt x="532993" y="50457"/>
                </a:lnTo>
                <a:lnTo>
                  <a:pt x="525894" y="83400"/>
                </a:lnTo>
                <a:lnTo>
                  <a:pt x="527519" y="100330"/>
                </a:lnTo>
                <a:lnTo>
                  <a:pt x="552030" y="139700"/>
                </a:lnTo>
                <a:lnTo>
                  <a:pt x="600278" y="165874"/>
                </a:lnTo>
                <a:lnTo>
                  <a:pt x="639559" y="178689"/>
                </a:lnTo>
                <a:lnTo>
                  <a:pt x="654951" y="184531"/>
                </a:lnTo>
                <a:lnTo>
                  <a:pt x="685330" y="214757"/>
                </a:lnTo>
                <a:lnTo>
                  <a:pt x="686054" y="222821"/>
                </a:lnTo>
                <a:lnTo>
                  <a:pt x="685177" y="231279"/>
                </a:lnTo>
                <a:lnTo>
                  <a:pt x="654659" y="259486"/>
                </a:lnTo>
                <a:lnTo>
                  <a:pt x="630453" y="262178"/>
                </a:lnTo>
                <a:lnTo>
                  <a:pt x="617982" y="261429"/>
                </a:lnTo>
                <a:lnTo>
                  <a:pt x="577024" y="242976"/>
                </a:lnTo>
                <a:lnTo>
                  <a:pt x="566229" y="206375"/>
                </a:lnTo>
                <a:lnTo>
                  <a:pt x="516890" y="206375"/>
                </a:lnTo>
                <a:lnTo>
                  <a:pt x="526516" y="252133"/>
                </a:lnTo>
                <a:lnTo>
                  <a:pt x="553351" y="281508"/>
                </a:lnTo>
                <a:lnTo>
                  <a:pt x="590194" y="298881"/>
                </a:lnTo>
                <a:lnTo>
                  <a:pt x="630453" y="304660"/>
                </a:lnTo>
                <a:lnTo>
                  <a:pt x="652830" y="303276"/>
                </a:lnTo>
                <a:lnTo>
                  <a:pt x="690918" y="292163"/>
                </a:lnTo>
                <a:lnTo>
                  <a:pt x="728497" y="256324"/>
                </a:lnTo>
                <a:lnTo>
                  <a:pt x="733971" y="240347"/>
                </a:lnTo>
                <a:lnTo>
                  <a:pt x="735787" y="222427"/>
                </a:lnTo>
                <a:close/>
              </a:path>
              <a:path w="1161415" h="304800">
                <a:moveTo>
                  <a:pt x="823099" y="3911"/>
                </a:moveTo>
                <a:lnTo>
                  <a:pt x="773557" y="3911"/>
                </a:lnTo>
                <a:lnTo>
                  <a:pt x="773557" y="300748"/>
                </a:lnTo>
                <a:lnTo>
                  <a:pt x="823099" y="300748"/>
                </a:lnTo>
                <a:lnTo>
                  <a:pt x="823099" y="3911"/>
                </a:lnTo>
                <a:close/>
              </a:path>
              <a:path w="1161415" h="304800">
                <a:moveTo>
                  <a:pt x="1087589" y="3302"/>
                </a:moveTo>
                <a:lnTo>
                  <a:pt x="855560" y="3302"/>
                </a:lnTo>
                <a:lnTo>
                  <a:pt x="855560" y="46482"/>
                </a:lnTo>
                <a:lnTo>
                  <a:pt x="947000" y="46482"/>
                </a:lnTo>
                <a:lnTo>
                  <a:pt x="947000" y="300482"/>
                </a:lnTo>
                <a:lnTo>
                  <a:pt x="995959" y="300482"/>
                </a:lnTo>
                <a:lnTo>
                  <a:pt x="995959" y="46482"/>
                </a:lnTo>
                <a:lnTo>
                  <a:pt x="1087589" y="46482"/>
                </a:lnTo>
                <a:lnTo>
                  <a:pt x="1087589" y="3302"/>
                </a:lnTo>
                <a:close/>
              </a:path>
              <a:path w="1161415" h="304800">
                <a:moveTo>
                  <a:pt x="1161161" y="3911"/>
                </a:moveTo>
                <a:lnTo>
                  <a:pt x="1111631" y="3911"/>
                </a:lnTo>
                <a:lnTo>
                  <a:pt x="1111631" y="300748"/>
                </a:lnTo>
                <a:lnTo>
                  <a:pt x="1161161" y="300748"/>
                </a:lnTo>
                <a:lnTo>
                  <a:pt x="1161161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95414" y="844486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9" y="304667"/>
                </a:moveTo>
                <a:lnTo>
                  <a:pt x="72306" y="295049"/>
                </a:lnTo>
                <a:lnTo>
                  <a:pt x="33677" y="266290"/>
                </a:lnTo>
                <a:lnTo>
                  <a:pt x="8419" y="220815"/>
                </a:lnTo>
                <a:lnTo>
                  <a:pt x="0" y="161340"/>
                </a:lnTo>
                <a:lnTo>
                  <a:pt x="26" y="142935"/>
                </a:lnTo>
                <a:lnTo>
                  <a:pt x="8370" y="84048"/>
                </a:lnTo>
                <a:lnTo>
                  <a:pt x="33482" y="38572"/>
                </a:lnTo>
                <a:lnTo>
                  <a:pt x="72006" y="9643"/>
                </a:lnTo>
                <a:lnTo>
                  <a:pt x="120418" y="0"/>
                </a:lnTo>
                <a:lnTo>
                  <a:pt x="146239" y="2374"/>
                </a:lnTo>
                <a:lnTo>
                  <a:pt x="169368" y="9496"/>
                </a:lnTo>
                <a:lnTo>
                  <a:pt x="189805" y="21366"/>
                </a:lnTo>
                <a:lnTo>
                  <a:pt x="207550" y="37985"/>
                </a:lnTo>
                <a:lnTo>
                  <a:pt x="211655" y="43859"/>
                </a:lnTo>
                <a:lnTo>
                  <a:pt x="120418" y="43859"/>
                </a:lnTo>
                <a:lnTo>
                  <a:pt x="105102" y="45432"/>
                </a:lnTo>
                <a:lnTo>
                  <a:pt x="68628" y="69020"/>
                </a:lnTo>
                <a:lnTo>
                  <a:pt x="50363" y="119996"/>
                </a:lnTo>
                <a:lnTo>
                  <a:pt x="49146" y="161340"/>
                </a:lnTo>
                <a:lnTo>
                  <a:pt x="50382" y="184500"/>
                </a:lnTo>
                <a:lnTo>
                  <a:pt x="60237" y="221751"/>
                </a:lnTo>
                <a:lnTo>
                  <a:pt x="91708" y="254713"/>
                </a:lnTo>
                <a:lnTo>
                  <a:pt x="120809" y="261004"/>
                </a:lnTo>
                <a:lnTo>
                  <a:pt x="211871" y="261004"/>
                </a:lnTo>
                <a:lnTo>
                  <a:pt x="208333" y="266192"/>
                </a:lnTo>
                <a:lnTo>
                  <a:pt x="190601" y="283025"/>
                </a:lnTo>
                <a:lnTo>
                  <a:pt x="170103" y="295049"/>
                </a:lnTo>
                <a:lnTo>
                  <a:pt x="146839" y="302263"/>
                </a:lnTo>
                <a:lnTo>
                  <a:pt x="120809" y="304667"/>
                </a:lnTo>
                <a:close/>
              </a:path>
              <a:path w="241300" h="304800">
                <a:moveTo>
                  <a:pt x="211871" y="261004"/>
                </a:moveTo>
                <a:lnTo>
                  <a:pt x="120809" y="261004"/>
                </a:lnTo>
                <a:lnTo>
                  <a:pt x="136792" y="259431"/>
                </a:lnTo>
                <a:lnTo>
                  <a:pt x="150865" y="254713"/>
                </a:lnTo>
                <a:lnTo>
                  <a:pt x="181435" y="221715"/>
                </a:lnTo>
                <a:lnTo>
                  <a:pt x="190725" y="184463"/>
                </a:lnTo>
                <a:lnTo>
                  <a:pt x="191886" y="161340"/>
                </a:lnTo>
                <a:lnTo>
                  <a:pt x="191785" y="140977"/>
                </a:lnTo>
                <a:lnTo>
                  <a:pt x="187162" y="99956"/>
                </a:lnTo>
                <a:lnTo>
                  <a:pt x="162619" y="57957"/>
                </a:lnTo>
                <a:lnTo>
                  <a:pt x="120418" y="43859"/>
                </a:lnTo>
                <a:lnTo>
                  <a:pt x="211655" y="43859"/>
                </a:lnTo>
                <a:lnTo>
                  <a:pt x="221978" y="58630"/>
                </a:lnTo>
                <a:lnTo>
                  <a:pt x="232368" y="82677"/>
                </a:lnTo>
                <a:lnTo>
                  <a:pt x="238719" y="110126"/>
                </a:lnTo>
                <a:lnTo>
                  <a:pt x="241032" y="140977"/>
                </a:lnTo>
                <a:lnTo>
                  <a:pt x="241032" y="161340"/>
                </a:lnTo>
                <a:lnTo>
                  <a:pt x="238979" y="192828"/>
                </a:lnTo>
                <a:lnTo>
                  <a:pt x="232857" y="220742"/>
                </a:lnTo>
                <a:lnTo>
                  <a:pt x="222639" y="245211"/>
                </a:lnTo>
                <a:lnTo>
                  <a:pt x="211871" y="261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84792" y="848402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40" h="297180">
                <a:moveTo>
                  <a:pt x="231046" y="296835"/>
                </a:moveTo>
                <a:lnTo>
                  <a:pt x="184053" y="296835"/>
                </a:lnTo>
                <a:lnTo>
                  <a:pt x="49537" y="90852"/>
                </a:lnTo>
                <a:lnTo>
                  <a:pt x="49537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6" y="0"/>
                </a:lnTo>
                <a:lnTo>
                  <a:pt x="181899" y="206669"/>
                </a:lnTo>
                <a:lnTo>
                  <a:pt x="181899" y="0"/>
                </a:lnTo>
                <a:lnTo>
                  <a:pt x="231046" y="0"/>
                </a:lnTo>
                <a:lnTo>
                  <a:pt x="231046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803677" y="2091045"/>
            <a:ext cx="5162550" cy="256984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dirty="0">
                <a:latin typeface="Roboto Bk"/>
                <a:cs typeface="Roboto Bk"/>
              </a:rPr>
              <a:t>A</a:t>
            </a:r>
            <a:r>
              <a:rPr sz="2800" b="1" spc="35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comprehensive,</a:t>
            </a:r>
            <a:r>
              <a:rPr sz="2800" b="1" spc="-5" dirty="0">
                <a:latin typeface="Roboto Bk"/>
                <a:cs typeface="Roboto Bk"/>
              </a:rPr>
              <a:t> </a:t>
            </a:r>
            <a:r>
              <a:rPr sz="2800" b="1" spc="-85" dirty="0">
                <a:latin typeface="Roboto Bk"/>
                <a:cs typeface="Roboto Bk"/>
              </a:rPr>
              <a:t>user-</a:t>
            </a:r>
            <a:r>
              <a:rPr sz="2800" b="1" spc="-10" dirty="0">
                <a:latin typeface="Roboto Bk"/>
                <a:cs typeface="Roboto Bk"/>
              </a:rPr>
              <a:t>friendly,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automated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Excel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dashboard </a:t>
            </a:r>
            <a:r>
              <a:rPr sz="2800" b="1" spc="-35" dirty="0">
                <a:latin typeface="Roboto Bk"/>
                <a:cs typeface="Roboto Bk"/>
              </a:rPr>
              <a:t>that</a:t>
            </a:r>
            <a:r>
              <a:rPr sz="2800" b="1" spc="-13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streamlines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employee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35" dirty="0">
                <a:latin typeface="Roboto Bk"/>
                <a:cs typeface="Roboto Bk"/>
              </a:rPr>
              <a:t> </a:t>
            </a:r>
            <a:r>
              <a:rPr sz="2800" b="1" spc="-45" dirty="0">
                <a:latin typeface="Roboto Bk"/>
                <a:cs typeface="Roboto Bk"/>
              </a:rPr>
              <a:t>analysis,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providing </a:t>
            </a:r>
            <a:r>
              <a:rPr sz="2800" b="1" spc="-114" dirty="0">
                <a:latin typeface="Roboto Bk"/>
                <a:cs typeface="Roboto Bk"/>
              </a:rPr>
              <a:t>real-</a:t>
            </a:r>
            <a:r>
              <a:rPr sz="2800" b="1" dirty="0">
                <a:latin typeface="Roboto Bk"/>
                <a:cs typeface="Roboto Bk"/>
              </a:rPr>
              <a:t>time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insights</a:t>
            </a:r>
            <a:r>
              <a:rPr sz="2800" b="1" spc="-6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for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spc="-120" dirty="0">
                <a:latin typeface="Roboto Bk"/>
                <a:cs typeface="Roboto Bk"/>
              </a:rPr>
              <a:t>data-</a:t>
            </a:r>
            <a:r>
              <a:rPr sz="2800" b="1" spc="-10" dirty="0">
                <a:latin typeface="Roboto Bk"/>
                <a:cs typeface="Roboto Bk"/>
              </a:rPr>
              <a:t>driven </a:t>
            </a:r>
            <a:r>
              <a:rPr sz="2800" b="1" spc="-60" dirty="0">
                <a:latin typeface="Roboto Bk"/>
                <a:cs typeface="Roboto Bk"/>
              </a:rPr>
              <a:t>decision-</a:t>
            </a:r>
            <a:r>
              <a:rPr sz="2800" b="1" spc="-10" dirty="0">
                <a:latin typeface="Roboto Bk"/>
                <a:cs typeface="Roboto Bk"/>
              </a:rPr>
              <a:t>making.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A</a:t>
            </a:r>
            <a:r>
              <a:rPr spc="-80" dirty="0"/>
              <a:t> </a:t>
            </a:r>
            <a:r>
              <a:rPr spc="-10" dirty="0"/>
              <a:t>dataset</a:t>
            </a:r>
            <a:r>
              <a:rPr spc="-125" dirty="0"/>
              <a:t> </a:t>
            </a:r>
            <a:r>
              <a:rPr spc="-10" dirty="0"/>
              <a:t>description</a:t>
            </a:r>
            <a:r>
              <a:rPr spc="-65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dirty="0"/>
              <a:t>Employee</a:t>
            </a:r>
            <a:r>
              <a:rPr spc="-90" dirty="0"/>
              <a:t> </a:t>
            </a:r>
            <a:r>
              <a:rPr spc="-10" dirty="0"/>
              <a:t>Performance </a:t>
            </a:r>
            <a:r>
              <a:rPr dirty="0"/>
              <a:t>Analysis</a:t>
            </a:r>
            <a:r>
              <a:rPr spc="-50" dirty="0"/>
              <a:t> </a:t>
            </a:r>
            <a:r>
              <a:rPr dirty="0"/>
              <a:t>using</a:t>
            </a:r>
            <a:r>
              <a:rPr spc="-80" dirty="0"/>
              <a:t> </a:t>
            </a:r>
            <a:r>
              <a:rPr dirty="0"/>
              <a:t>Excel</a:t>
            </a:r>
            <a:r>
              <a:rPr spc="-65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a</a:t>
            </a:r>
            <a:r>
              <a:rPr spc="-114" dirty="0"/>
              <a:t> </a:t>
            </a:r>
            <a:r>
              <a:rPr spc="-20" dirty="0"/>
              <a:t>detailed</a:t>
            </a:r>
            <a:r>
              <a:rPr spc="-85" dirty="0"/>
              <a:t> </a:t>
            </a:r>
            <a:r>
              <a:rPr spc="-10" dirty="0"/>
              <a:t>documentation</a:t>
            </a:r>
            <a:r>
              <a:rPr spc="-60" dirty="0"/>
              <a:t> </a:t>
            </a:r>
            <a:r>
              <a:rPr spc="-25" dirty="0"/>
              <a:t>of </a:t>
            </a:r>
            <a:r>
              <a:rPr dirty="0"/>
              <a:t>the</a:t>
            </a:r>
            <a:r>
              <a:rPr spc="-100" dirty="0"/>
              <a:t> </a:t>
            </a:r>
            <a:r>
              <a:rPr dirty="0"/>
              <a:t>data</a:t>
            </a:r>
            <a:r>
              <a:rPr spc="-135" dirty="0"/>
              <a:t> </a:t>
            </a:r>
            <a:r>
              <a:rPr dirty="0"/>
              <a:t>used</a:t>
            </a:r>
            <a:r>
              <a:rPr spc="-105" dirty="0"/>
              <a:t> </a:t>
            </a:r>
            <a:r>
              <a:rPr dirty="0"/>
              <a:t>to</a:t>
            </a:r>
            <a:r>
              <a:rPr spc="-120" dirty="0"/>
              <a:t> </a:t>
            </a:r>
            <a:r>
              <a:rPr spc="-20" dirty="0"/>
              <a:t>analyze</a:t>
            </a:r>
            <a:r>
              <a:rPr spc="-100" dirty="0"/>
              <a:t> </a:t>
            </a:r>
            <a:r>
              <a:rPr dirty="0"/>
              <a:t>employee</a:t>
            </a:r>
            <a:r>
              <a:rPr spc="-100" dirty="0"/>
              <a:t> </a:t>
            </a:r>
            <a:r>
              <a:rPr dirty="0"/>
              <a:t>performance.</a:t>
            </a:r>
            <a:r>
              <a:rPr spc="-130" dirty="0"/>
              <a:t> </a:t>
            </a:r>
            <a:r>
              <a:rPr spc="-25" dirty="0"/>
              <a:t>It </a:t>
            </a:r>
            <a:r>
              <a:rPr spc="-10" dirty="0"/>
              <a:t>includes: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9987" y="3431356"/>
            <a:ext cx="2329815" cy="2204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b="1" spc="-10" dirty="0">
                <a:latin typeface="Roboto Bk"/>
                <a:cs typeface="Roboto Bk"/>
              </a:rPr>
              <a:t>1.</a:t>
            </a:r>
            <a:r>
              <a:rPr sz="2450" b="1" spc="-13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Dataset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Name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3.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Sources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5.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Format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50" b="1" spc="-10" dirty="0">
                <a:latin typeface="Roboto Bk"/>
                <a:cs typeface="Roboto Bk"/>
              </a:rPr>
              <a:t>7.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Volume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58070" y="3431356"/>
            <a:ext cx="2494280" cy="2204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b="1" spc="-10" dirty="0">
                <a:latin typeface="Roboto Bk"/>
                <a:cs typeface="Roboto Bk"/>
              </a:rPr>
              <a:t>2.</a:t>
            </a:r>
            <a:r>
              <a:rPr sz="2450" b="1" spc="-14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Description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4.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Fields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6.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Frequency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50" b="1" spc="-10" dirty="0">
                <a:latin typeface="Roboto Bk"/>
                <a:cs typeface="Roboto Bk"/>
              </a:rPr>
              <a:t>8.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Quality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83" y="5686107"/>
            <a:ext cx="599440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950" b="1" spc="-10" dirty="0">
                <a:solidFill>
                  <a:srgbClr val="2D82C2"/>
                </a:solidFill>
                <a:latin typeface="Roboto Bk"/>
                <a:cs typeface="Roboto Bk"/>
              </a:rPr>
              <a:t>3/21/2024</a:t>
            </a:r>
            <a:endParaRPr sz="950">
              <a:latin typeface="Roboto Bk"/>
              <a:cs typeface="Roboto B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387" y="5704294"/>
            <a:ext cx="380127" cy="966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8927" y="5707884"/>
            <a:ext cx="397956" cy="9309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479" y="2968127"/>
            <a:ext cx="2163742" cy="299916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671398" y="678929"/>
            <a:ext cx="365125" cy="346710"/>
          </a:xfrm>
          <a:custGeom>
            <a:avLst/>
            <a:gdLst/>
            <a:ahLst/>
            <a:cxnLst/>
            <a:rect l="l" t="t" r="r" b="b"/>
            <a:pathLst>
              <a:path w="365125" h="346709">
                <a:moveTo>
                  <a:pt x="270700" y="0"/>
                </a:moveTo>
                <a:lnTo>
                  <a:pt x="0" y="0"/>
                </a:lnTo>
                <a:lnTo>
                  <a:pt x="0" y="50800"/>
                </a:lnTo>
                <a:lnTo>
                  <a:pt x="106680" y="50800"/>
                </a:lnTo>
                <a:lnTo>
                  <a:pt x="106680" y="346710"/>
                </a:lnTo>
                <a:lnTo>
                  <a:pt x="163791" y="346710"/>
                </a:lnTo>
                <a:lnTo>
                  <a:pt x="163791" y="50800"/>
                </a:lnTo>
                <a:lnTo>
                  <a:pt x="270700" y="50800"/>
                </a:lnTo>
                <a:lnTo>
                  <a:pt x="270700" y="0"/>
                </a:lnTo>
                <a:close/>
              </a:path>
              <a:path w="365125" h="346709">
                <a:moveTo>
                  <a:pt x="365125" y="0"/>
                </a:moveTo>
                <a:lnTo>
                  <a:pt x="307327" y="0"/>
                </a:lnTo>
                <a:lnTo>
                  <a:pt x="307327" y="143510"/>
                </a:lnTo>
                <a:lnTo>
                  <a:pt x="365125" y="143510"/>
                </a:lnTo>
                <a:lnTo>
                  <a:pt x="365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8725" y="678929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328" y="0"/>
                </a:moveTo>
                <a:lnTo>
                  <a:pt x="211759" y="0"/>
                </a:lnTo>
                <a:lnTo>
                  <a:pt x="211759" y="143510"/>
                </a:lnTo>
                <a:lnTo>
                  <a:pt x="0" y="143510"/>
                </a:lnTo>
                <a:lnTo>
                  <a:pt x="0" y="193040"/>
                </a:lnTo>
                <a:lnTo>
                  <a:pt x="0" y="346710"/>
                </a:lnTo>
                <a:lnTo>
                  <a:pt x="57797" y="346710"/>
                </a:lnTo>
                <a:lnTo>
                  <a:pt x="57797" y="193040"/>
                </a:lnTo>
                <a:lnTo>
                  <a:pt x="211759" y="193040"/>
                </a:lnTo>
                <a:lnTo>
                  <a:pt x="211759" y="346710"/>
                </a:lnTo>
                <a:lnTo>
                  <a:pt x="269328" y="346710"/>
                </a:lnTo>
                <a:lnTo>
                  <a:pt x="269328" y="193040"/>
                </a:lnTo>
                <a:lnTo>
                  <a:pt x="269328" y="143510"/>
                </a:lnTo>
                <a:lnTo>
                  <a:pt x="2693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14564" y="678929"/>
            <a:ext cx="225425" cy="346710"/>
          </a:xfrm>
          <a:custGeom>
            <a:avLst/>
            <a:gdLst/>
            <a:ahLst/>
            <a:cxnLst/>
            <a:rect l="l" t="t" r="r" b="b"/>
            <a:pathLst>
              <a:path w="225425" h="346709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89874" y="661149"/>
            <a:ext cx="1405890" cy="369570"/>
          </a:xfrm>
          <a:custGeom>
            <a:avLst/>
            <a:gdLst/>
            <a:ahLst/>
            <a:cxnLst/>
            <a:rect l="l" t="t" r="r" b="b"/>
            <a:pathLst>
              <a:path w="1405889" h="369569">
                <a:moveTo>
                  <a:pt x="45923" y="0"/>
                </a:moveTo>
                <a:lnTo>
                  <a:pt x="0" y="0"/>
                </a:lnTo>
                <a:lnTo>
                  <a:pt x="0" y="38100"/>
                </a:lnTo>
                <a:lnTo>
                  <a:pt x="0" y="125730"/>
                </a:lnTo>
                <a:lnTo>
                  <a:pt x="42240" y="125730"/>
                </a:lnTo>
                <a:lnTo>
                  <a:pt x="42240" y="38100"/>
                </a:lnTo>
                <a:lnTo>
                  <a:pt x="45923" y="38100"/>
                </a:lnTo>
                <a:lnTo>
                  <a:pt x="45923" y="0"/>
                </a:lnTo>
                <a:close/>
              </a:path>
              <a:path w="1405889" h="369569">
                <a:moveTo>
                  <a:pt x="107594" y="0"/>
                </a:moveTo>
                <a:lnTo>
                  <a:pt x="61683" y="0"/>
                </a:lnTo>
                <a:lnTo>
                  <a:pt x="61683" y="38100"/>
                </a:lnTo>
                <a:lnTo>
                  <a:pt x="61683" y="125730"/>
                </a:lnTo>
                <a:lnTo>
                  <a:pt x="103911" y="125730"/>
                </a:lnTo>
                <a:lnTo>
                  <a:pt x="103911" y="38100"/>
                </a:lnTo>
                <a:lnTo>
                  <a:pt x="107594" y="38100"/>
                </a:lnTo>
                <a:lnTo>
                  <a:pt x="107594" y="0"/>
                </a:lnTo>
                <a:close/>
              </a:path>
              <a:path w="1405889" h="369569">
                <a:moveTo>
                  <a:pt x="536295" y="18262"/>
                </a:moveTo>
                <a:lnTo>
                  <a:pt x="478040" y="18262"/>
                </a:lnTo>
                <a:lnTo>
                  <a:pt x="425386" y="251155"/>
                </a:lnTo>
                <a:lnTo>
                  <a:pt x="423786" y="261658"/>
                </a:lnTo>
                <a:lnTo>
                  <a:pt x="422300" y="255498"/>
                </a:lnTo>
                <a:lnTo>
                  <a:pt x="383895" y="116497"/>
                </a:lnTo>
                <a:lnTo>
                  <a:pt x="356743" y="18262"/>
                </a:lnTo>
                <a:lnTo>
                  <a:pt x="309575" y="18262"/>
                </a:lnTo>
                <a:lnTo>
                  <a:pt x="242074" y="255498"/>
                </a:lnTo>
                <a:lnTo>
                  <a:pt x="241046" y="260172"/>
                </a:lnTo>
                <a:lnTo>
                  <a:pt x="239674" y="251383"/>
                </a:lnTo>
                <a:lnTo>
                  <a:pt x="185877" y="18262"/>
                </a:lnTo>
                <a:lnTo>
                  <a:pt x="127850" y="18262"/>
                </a:lnTo>
                <a:lnTo>
                  <a:pt x="211797" y="364578"/>
                </a:lnTo>
                <a:lnTo>
                  <a:pt x="262280" y="364578"/>
                </a:lnTo>
                <a:lnTo>
                  <a:pt x="292874" y="260172"/>
                </a:lnTo>
                <a:lnTo>
                  <a:pt x="333438" y="121767"/>
                </a:lnTo>
                <a:lnTo>
                  <a:pt x="402082" y="364578"/>
                </a:lnTo>
                <a:lnTo>
                  <a:pt x="452577" y="364578"/>
                </a:lnTo>
                <a:lnTo>
                  <a:pt x="477456" y="261658"/>
                </a:lnTo>
                <a:lnTo>
                  <a:pt x="536295" y="18262"/>
                </a:lnTo>
                <a:close/>
              </a:path>
              <a:path w="1405889" h="369569">
                <a:moveTo>
                  <a:pt x="837387" y="178168"/>
                </a:moveTo>
                <a:lnTo>
                  <a:pt x="834694" y="142176"/>
                </a:lnTo>
                <a:lnTo>
                  <a:pt x="827278" y="110147"/>
                </a:lnTo>
                <a:lnTo>
                  <a:pt x="815162" y="82092"/>
                </a:lnTo>
                <a:lnTo>
                  <a:pt x="803109" y="64871"/>
                </a:lnTo>
                <a:lnTo>
                  <a:pt x="798322" y="58013"/>
                </a:lnTo>
                <a:lnTo>
                  <a:pt x="780046" y="40894"/>
                </a:lnTo>
                <a:lnTo>
                  <a:pt x="780046" y="201930"/>
                </a:lnTo>
                <a:lnTo>
                  <a:pt x="778700" y="228904"/>
                </a:lnTo>
                <a:lnTo>
                  <a:pt x="767854" y="272364"/>
                </a:lnTo>
                <a:lnTo>
                  <a:pt x="732193" y="310857"/>
                </a:lnTo>
                <a:lnTo>
                  <a:pt x="697128" y="318198"/>
                </a:lnTo>
                <a:lnTo>
                  <a:pt x="679246" y="316369"/>
                </a:lnTo>
                <a:lnTo>
                  <a:pt x="636473" y="288848"/>
                </a:lnTo>
                <a:lnTo>
                  <a:pt x="619277" y="252437"/>
                </a:lnTo>
                <a:lnTo>
                  <a:pt x="613524" y="201930"/>
                </a:lnTo>
                <a:lnTo>
                  <a:pt x="613638" y="178168"/>
                </a:lnTo>
                <a:lnTo>
                  <a:pt x="619201" y="130403"/>
                </a:lnTo>
                <a:lnTo>
                  <a:pt x="636244" y="94221"/>
                </a:lnTo>
                <a:lnTo>
                  <a:pt x="678802" y="66700"/>
                </a:lnTo>
                <a:lnTo>
                  <a:pt x="696671" y="64871"/>
                </a:lnTo>
                <a:lnTo>
                  <a:pt x="715238" y="66687"/>
                </a:lnTo>
                <a:lnTo>
                  <a:pt x="758012" y="94107"/>
                </a:lnTo>
                <a:lnTo>
                  <a:pt x="774534" y="130314"/>
                </a:lnTo>
                <a:lnTo>
                  <a:pt x="779932" y="178168"/>
                </a:lnTo>
                <a:lnTo>
                  <a:pt x="780046" y="201930"/>
                </a:lnTo>
                <a:lnTo>
                  <a:pt x="780046" y="40894"/>
                </a:lnTo>
                <a:lnTo>
                  <a:pt x="777621" y="38620"/>
                </a:lnTo>
                <a:lnTo>
                  <a:pt x="753783" y="24777"/>
                </a:lnTo>
                <a:lnTo>
                  <a:pt x="726795" y="16471"/>
                </a:lnTo>
                <a:lnTo>
                  <a:pt x="696671" y="13690"/>
                </a:lnTo>
                <a:lnTo>
                  <a:pt x="666991" y="16510"/>
                </a:lnTo>
                <a:lnTo>
                  <a:pt x="616280" y="39014"/>
                </a:lnTo>
                <a:lnTo>
                  <a:pt x="578154" y="83210"/>
                </a:lnTo>
                <a:lnTo>
                  <a:pt x="558622" y="144322"/>
                </a:lnTo>
                <a:lnTo>
                  <a:pt x="556183" y="201930"/>
                </a:lnTo>
                <a:lnTo>
                  <a:pt x="558634" y="238607"/>
                </a:lnTo>
                <a:lnTo>
                  <a:pt x="578281" y="299885"/>
                </a:lnTo>
                <a:lnTo>
                  <a:pt x="616610" y="343954"/>
                </a:lnTo>
                <a:lnTo>
                  <a:pt x="667410" y="366331"/>
                </a:lnTo>
                <a:lnTo>
                  <a:pt x="697128" y="369138"/>
                </a:lnTo>
                <a:lnTo>
                  <a:pt x="727494" y="366331"/>
                </a:lnTo>
                <a:lnTo>
                  <a:pt x="754634" y="357924"/>
                </a:lnTo>
                <a:lnTo>
                  <a:pt x="778548" y="343890"/>
                </a:lnTo>
                <a:lnTo>
                  <a:pt x="799236" y="324256"/>
                </a:lnTo>
                <a:lnTo>
                  <a:pt x="803363" y="318198"/>
                </a:lnTo>
                <a:lnTo>
                  <a:pt x="815924" y="299770"/>
                </a:lnTo>
                <a:lnTo>
                  <a:pt x="827849" y="271233"/>
                </a:lnTo>
                <a:lnTo>
                  <a:pt x="834986" y="238658"/>
                </a:lnTo>
                <a:lnTo>
                  <a:pt x="837387" y="201930"/>
                </a:lnTo>
                <a:lnTo>
                  <a:pt x="837387" y="178168"/>
                </a:lnTo>
                <a:close/>
              </a:path>
              <a:path w="1405889" h="369569">
                <a:moveTo>
                  <a:pt x="1273695" y="18262"/>
                </a:moveTo>
                <a:lnTo>
                  <a:pt x="1215440" y="18262"/>
                </a:lnTo>
                <a:lnTo>
                  <a:pt x="1162786" y="251155"/>
                </a:lnTo>
                <a:lnTo>
                  <a:pt x="1161186" y="261658"/>
                </a:lnTo>
                <a:lnTo>
                  <a:pt x="1159700" y="255498"/>
                </a:lnTo>
                <a:lnTo>
                  <a:pt x="1121283" y="116497"/>
                </a:lnTo>
                <a:lnTo>
                  <a:pt x="1094143" y="18262"/>
                </a:lnTo>
                <a:lnTo>
                  <a:pt x="1046975" y="18262"/>
                </a:lnTo>
                <a:lnTo>
                  <a:pt x="979462" y="255498"/>
                </a:lnTo>
                <a:lnTo>
                  <a:pt x="978446" y="260172"/>
                </a:lnTo>
                <a:lnTo>
                  <a:pt x="977074" y="251383"/>
                </a:lnTo>
                <a:lnTo>
                  <a:pt x="923277" y="18262"/>
                </a:lnTo>
                <a:lnTo>
                  <a:pt x="865251" y="18262"/>
                </a:lnTo>
                <a:lnTo>
                  <a:pt x="949198" y="364578"/>
                </a:lnTo>
                <a:lnTo>
                  <a:pt x="999680" y="364578"/>
                </a:lnTo>
                <a:lnTo>
                  <a:pt x="1030274" y="260172"/>
                </a:lnTo>
                <a:lnTo>
                  <a:pt x="1070838" y="121767"/>
                </a:lnTo>
                <a:lnTo>
                  <a:pt x="1139482" y="364578"/>
                </a:lnTo>
                <a:lnTo>
                  <a:pt x="1189977" y="364578"/>
                </a:lnTo>
                <a:lnTo>
                  <a:pt x="1214856" y="261658"/>
                </a:lnTo>
                <a:lnTo>
                  <a:pt x="1273695" y="18262"/>
                </a:lnTo>
                <a:close/>
              </a:path>
              <a:path w="1405889" h="369569">
                <a:moveTo>
                  <a:pt x="1343609" y="0"/>
                </a:moveTo>
                <a:lnTo>
                  <a:pt x="1297698" y="0"/>
                </a:lnTo>
                <a:lnTo>
                  <a:pt x="1297698" y="38100"/>
                </a:lnTo>
                <a:lnTo>
                  <a:pt x="1297698" y="125730"/>
                </a:lnTo>
                <a:lnTo>
                  <a:pt x="1339926" y="125730"/>
                </a:lnTo>
                <a:lnTo>
                  <a:pt x="1339926" y="38100"/>
                </a:lnTo>
                <a:lnTo>
                  <a:pt x="1343609" y="38100"/>
                </a:lnTo>
                <a:lnTo>
                  <a:pt x="1343609" y="0"/>
                </a:lnTo>
                <a:close/>
              </a:path>
              <a:path w="1405889" h="369569">
                <a:moveTo>
                  <a:pt x="1405293" y="0"/>
                </a:moveTo>
                <a:lnTo>
                  <a:pt x="1359369" y="0"/>
                </a:lnTo>
                <a:lnTo>
                  <a:pt x="1359369" y="38100"/>
                </a:lnTo>
                <a:lnTo>
                  <a:pt x="1359369" y="125730"/>
                </a:lnTo>
                <a:lnTo>
                  <a:pt x="1401610" y="125730"/>
                </a:lnTo>
                <a:lnTo>
                  <a:pt x="1401610" y="38100"/>
                </a:lnTo>
                <a:lnTo>
                  <a:pt x="1405293" y="38100"/>
                </a:lnTo>
                <a:lnTo>
                  <a:pt x="14052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64861" y="679407"/>
            <a:ext cx="58419" cy="346710"/>
          </a:xfrm>
          <a:custGeom>
            <a:avLst/>
            <a:gdLst/>
            <a:ahLst/>
            <a:cxnLst/>
            <a:rect l="l" t="t" r="r" b="b"/>
            <a:pathLst>
              <a:path w="58420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57794" y="0"/>
                </a:lnTo>
                <a:lnTo>
                  <a:pt x="5779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85305" y="679407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554" y="346308"/>
                </a:moveTo>
                <a:lnTo>
                  <a:pt x="214729" y="346308"/>
                </a:lnTo>
                <a:lnTo>
                  <a:pt x="57794" y="105994"/>
                </a:lnTo>
                <a:lnTo>
                  <a:pt x="57794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6" y="0"/>
                </a:lnTo>
                <a:lnTo>
                  <a:pt x="212216" y="241113"/>
                </a:lnTo>
                <a:lnTo>
                  <a:pt x="212216" y="0"/>
                </a:lnTo>
                <a:lnTo>
                  <a:pt x="269554" y="0"/>
                </a:lnTo>
                <a:lnTo>
                  <a:pt x="26955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19999" y="674839"/>
            <a:ext cx="281305" cy="355600"/>
          </a:xfrm>
          <a:custGeom>
            <a:avLst/>
            <a:gdLst/>
            <a:ahLst/>
            <a:cxnLst/>
            <a:rect l="l" t="t" r="r" b="b"/>
            <a:pathLst>
              <a:path w="281304" h="355600">
                <a:moveTo>
                  <a:pt x="140944" y="355445"/>
                </a:moveTo>
                <a:lnTo>
                  <a:pt x="84357" y="344223"/>
                </a:lnTo>
                <a:lnTo>
                  <a:pt x="39290" y="310672"/>
                </a:lnTo>
                <a:lnTo>
                  <a:pt x="9822" y="257618"/>
                </a:lnTo>
                <a:lnTo>
                  <a:pt x="0" y="188230"/>
                </a:lnTo>
                <a:lnTo>
                  <a:pt x="30" y="166758"/>
                </a:lnTo>
                <a:lnTo>
                  <a:pt x="9765" y="98056"/>
                </a:lnTo>
                <a:lnTo>
                  <a:pt x="39062" y="45001"/>
                </a:lnTo>
                <a:lnTo>
                  <a:pt x="84007" y="11250"/>
                </a:lnTo>
                <a:lnTo>
                  <a:pt x="140487" y="0"/>
                </a:lnTo>
                <a:lnTo>
                  <a:pt x="170612" y="2769"/>
                </a:lnTo>
                <a:lnTo>
                  <a:pt x="197596" y="11079"/>
                </a:lnTo>
                <a:lnTo>
                  <a:pt x="221439" y="24928"/>
                </a:lnTo>
                <a:lnTo>
                  <a:pt x="242141" y="44316"/>
                </a:lnTo>
                <a:lnTo>
                  <a:pt x="246931" y="51169"/>
                </a:lnTo>
                <a:lnTo>
                  <a:pt x="140487" y="51169"/>
                </a:lnTo>
                <a:lnTo>
                  <a:pt x="122619" y="53004"/>
                </a:lnTo>
                <a:lnTo>
                  <a:pt x="80066" y="80523"/>
                </a:lnTo>
                <a:lnTo>
                  <a:pt x="63019" y="116702"/>
                </a:lnTo>
                <a:lnTo>
                  <a:pt x="57458" y="164473"/>
                </a:lnTo>
                <a:lnTo>
                  <a:pt x="57337" y="188230"/>
                </a:lnTo>
                <a:lnTo>
                  <a:pt x="58780" y="215250"/>
                </a:lnTo>
                <a:lnTo>
                  <a:pt x="70277" y="258710"/>
                </a:lnTo>
                <a:lnTo>
                  <a:pt x="106993" y="297166"/>
                </a:lnTo>
                <a:lnTo>
                  <a:pt x="140944" y="304504"/>
                </a:lnTo>
                <a:lnTo>
                  <a:pt x="247183" y="304504"/>
                </a:lnTo>
                <a:lnTo>
                  <a:pt x="243055" y="310558"/>
                </a:lnTo>
                <a:lnTo>
                  <a:pt x="222367" y="330196"/>
                </a:lnTo>
                <a:lnTo>
                  <a:pt x="198453" y="344223"/>
                </a:lnTo>
                <a:lnTo>
                  <a:pt x="171312" y="352640"/>
                </a:lnTo>
                <a:lnTo>
                  <a:pt x="140944" y="355445"/>
                </a:lnTo>
                <a:close/>
              </a:path>
              <a:path w="281304" h="355600">
                <a:moveTo>
                  <a:pt x="247183" y="304504"/>
                </a:moveTo>
                <a:lnTo>
                  <a:pt x="140944" y="304504"/>
                </a:lnTo>
                <a:lnTo>
                  <a:pt x="159590" y="302670"/>
                </a:lnTo>
                <a:lnTo>
                  <a:pt x="176009" y="297166"/>
                </a:lnTo>
                <a:lnTo>
                  <a:pt x="211674" y="258667"/>
                </a:lnTo>
                <a:lnTo>
                  <a:pt x="222512" y="215207"/>
                </a:lnTo>
                <a:lnTo>
                  <a:pt x="223866" y="188230"/>
                </a:lnTo>
                <a:lnTo>
                  <a:pt x="223749" y="164473"/>
                </a:lnTo>
                <a:lnTo>
                  <a:pt x="218355" y="116616"/>
                </a:lnTo>
                <a:lnTo>
                  <a:pt x="201822" y="80409"/>
                </a:lnTo>
                <a:lnTo>
                  <a:pt x="159055" y="52997"/>
                </a:lnTo>
                <a:lnTo>
                  <a:pt x="140487" y="51169"/>
                </a:lnTo>
                <a:lnTo>
                  <a:pt x="246931" y="51169"/>
                </a:lnTo>
                <a:lnTo>
                  <a:pt x="258974" y="68402"/>
                </a:lnTo>
                <a:lnTo>
                  <a:pt x="271096" y="96456"/>
                </a:lnTo>
                <a:lnTo>
                  <a:pt x="278505" y="128480"/>
                </a:lnTo>
                <a:lnTo>
                  <a:pt x="281204" y="164473"/>
                </a:lnTo>
                <a:lnTo>
                  <a:pt x="281204" y="188230"/>
                </a:lnTo>
                <a:lnTo>
                  <a:pt x="278809" y="224966"/>
                </a:lnTo>
                <a:lnTo>
                  <a:pt x="271667" y="257532"/>
                </a:lnTo>
                <a:lnTo>
                  <a:pt x="259745" y="286079"/>
                </a:lnTo>
                <a:lnTo>
                  <a:pt x="247183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49497" y="679407"/>
            <a:ext cx="254635" cy="351155"/>
          </a:xfrm>
          <a:custGeom>
            <a:avLst/>
            <a:gdLst/>
            <a:ahLst/>
            <a:cxnLst/>
            <a:rect l="l" t="t" r="r" b="b"/>
            <a:pathLst>
              <a:path w="254635" h="351155">
                <a:moveTo>
                  <a:pt x="127010" y="350877"/>
                </a:moveTo>
                <a:lnTo>
                  <a:pt x="77782" y="343453"/>
                </a:lnTo>
                <a:lnTo>
                  <a:pt x="36778" y="321180"/>
                </a:lnTo>
                <a:lnTo>
                  <a:pt x="9194" y="283945"/>
                </a:lnTo>
                <a:lnTo>
                  <a:pt x="0" y="231862"/>
                </a:lnTo>
                <a:lnTo>
                  <a:pt x="0" y="0"/>
                </a:lnTo>
                <a:lnTo>
                  <a:pt x="57337" y="0"/>
                </a:lnTo>
                <a:lnTo>
                  <a:pt x="57337" y="231862"/>
                </a:lnTo>
                <a:lnTo>
                  <a:pt x="58522" y="248652"/>
                </a:lnTo>
                <a:lnTo>
                  <a:pt x="76297" y="284630"/>
                </a:lnTo>
                <a:lnTo>
                  <a:pt x="111976" y="300264"/>
                </a:lnTo>
                <a:lnTo>
                  <a:pt x="127010" y="301306"/>
                </a:lnTo>
                <a:lnTo>
                  <a:pt x="142229" y="300264"/>
                </a:lnTo>
                <a:lnTo>
                  <a:pt x="177951" y="284630"/>
                </a:lnTo>
                <a:lnTo>
                  <a:pt x="195726" y="248652"/>
                </a:lnTo>
                <a:lnTo>
                  <a:pt x="196911" y="231862"/>
                </a:lnTo>
                <a:lnTo>
                  <a:pt x="196911" y="0"/>
                </a:lnTo>
                <a:lnTo>
                  <a:pt x="254477" y="0"/>
                </a:lnTo>
                <a:lnTo>
                  <a:pt x="254477" y="231862"/>
                </a:lnTo>
                <a:lnTo>
                  <a:pt x="252078" y="259759"/>
                </a:lnTo>
                <a:lnTo>
                  <a:pt x="232890" y="304419"/>
                </a:lnTo>
                <a:lnTo>
                  <a:pt x="196183" y="334172"/>
                </a:lnTo>
                <a:lnTo>
                  <a:pt x="151638" y="349021"/>
                </a:lnTo>
                <a:lnTo>
                  <a:pt x="127010" y="350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58544" y="679407"/>
            <a:ext cx="255270" cy="346710"/>
          </a:xfrm>
          <a:custGeom>
            <a:avLst/>
            <a:gdLst/>
            <a:ahLst/>
            <a:cxnLst/>
            <a:rect l="l" t="t" r="r" b="b"/>
            <a:pathLst>
              <a:path w="255270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6959" y="0"/>
                </a:lnTo>
                <a:lnTo>
                  <a:pt x="144571" y="1713"/>
                </a:lnTo>
                <a:lnTo>
                  <a:pt x="190029" y="15419"/>
                </a:lnTo>
                <a:lnTo>
                  <a:pt x="222068" y="42646"/>
                </a:lnTo>
                <a:lnTo>
                  <a:pt x="226032" y="49798"/>
                </a:lnTo>
                <a:lnTo>
                  <a:pt x="57794" y="49798"/>
                </a:lnTo>
                <a:lnTo>
                  <a:pt x="57794" y="161960"/>
                </a:lnTo>
                <a:lnTo>
                  <a:pt x="224068" y="161960"/>
                </a:lnTo>
                <a:lnTo>
                  <a:pt x="222267" y="164930"/>
                </a:lnTo>
                <a:lnTo>
                  <a:pt x="212859" y="176402"/>
                </a:lnTo>
                <a:lnTo>
                  <a:pt x="202679" y="185918"/>
                </a:lnTo>
                <a:lnTo>
                  <a:pt x="191728" y="193477"/>
                </a:lnTo>
                <a:lnTo>
                  <a:pt x="180007" y="199081"/>
                </a:lnTo>
                <a:lnTo>
                  <a:pt x="186891" y="211531"/>
                </a:lnTo>
                <a:lnTo>
                  <a:pt x="57794" y="211531"/>
                </a:lnTo>
                <a:lnTo>
                  <a:pt x="57794" y="346308"/>
                </a:lnTo>
                <a:close/>
              </a:path>
              <a:path w="255270" h="346709">
                <a:moveTo>
                  <a:pt x="224068" y="161960"/>
                </a:moveTo>
                <a:lnTo>
                  <a:pt x="118329" y="161960"/>
                </a:lnTo>
                <a:lnTo>
                  <a:pt x="133563" y="160954"/>
                </a:lnTo>
                <a:lnTo>
                  <a:pt x="146712" y="157934"/>
                </a:lnTo>
                <a:lnTo>
                  <a:pt x="178750" y="127952"/>
                </a:lnTo>
                <a:lnTo>
                  <a:pt x="182748" y="106679"/>
                </a:lnTo>
                <a:lnTo>
                  <a:pt x="181791" y="94372"/>
                </a:lnTo>
                <a:lnTo>
                  <a:pt x="158591" y="58536"/>
                </a:lnTo>
                <a:lnTo>
                  <a:pt x="116959" y="49798"/>
                </a:lnTo>
                <a:lnTo>
                  <a:pt x="226032" y="49798"/>
                </a:lnTo>
                <a:lnTo>
                  <a:pt x="232204" y="60935"/>
                </a:lnTo>
                <a:lnTo>
                  <a:pt x="238286" y="82279"/>
                </a:lnTo>
                <a:lnTo>
                  <a:pt x="240314" y="106679"/>
                </a:lnTo>
                <a:lnTo>
                  <a:pt x="239186" y="122784"/>
                </a:lnTo>
                <a:lnTo>
                  <a:pt x="235802" y="137860"/>
                </a:lnTo>
                <a:lnTo>
                  <a:pt x="230163" y="151909"/>
                </a:lnTo>
                <a:lnTo>
                  <a:pt x="224068" y="161960"/>
                </a:lnTo>
                <a:close/>
              </a:path>
              <a:path w="255270" h="346709">
                <a:moveTo>
                  <a:pt x="255162" y="346308"/>
                </a:moveTo>
                <a:lnTo>
                  <a:pt x="197139" y="346308"/>
                </a:lnTo>
                <a:lnTo>
                  <a:pt x="124954" y="211531"/>
                </a:lnTo>
                <a:lnTo>
                  <a:pt x="186891" y="211531"/>
                </a:lnTo>
                <a:lnTo>
                  <a:pt x="255162" y="335000"/>
                </a:lnTo>
                <a:lnTo>
                  <a:pt x="255162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39995" y="674839"/>
            <a:ext cx="570865" cy="355600"/>
          </a:xfrm>
          <a:custGeom>
            <a:avLst/>
            <a:gdLst/>
            <a:ahLst/>
            <a:cxnLst/>
            <a:rect l="l" t="t" r="r" b="b"/>
            <a:pathLst>
              <a:path w="570864" h="355600">
                <a:moveTo>
                  <a:pt x="255397" y="259511"/>
                </a:moveTo>
                <a:lnTo>
                  <a:pt x="248335" y="221729"/>
                </a:lnTo>
                <a:lnTo>
                  <a:pt x="211124" y="180047"/>
                </a:lnTo>
                <a:lnTo>
                  <a:pt x="167322" y="158978"/>
                </a:lnTo>
                <a:lnTo>
                  <a:pt x="121424" y="144475"/>
                </a:lnTo>
                <a:lnTo>
                  <a:pt x="106159" y="138696"/>
                </a:lnTo>
                <a:lnTo>
                  <a:pt x="72301" y="112991"/>
                </a:lnTo>
                <a:lnTo>
                  <a:pt x="68300" y="96862"/>
                </a:lnTo>
                <a:lnTo>
                  <a:pt x="69227" y="87223"/>
                </a:lnTo>
                <a:lnTo>
                  <a:pt x="102311" y="53174"/>
                </a:lnTo>
                <a:lnTo>
                  <a:pt x="130441" y="49809"/>
                </a:lnTo>
                <a:lnTo>
                  <a:pt x="146481" y="50825"/>
                </a:lnTo>
                <a:lnTo>
                  <a:pt x="187858" y="75222"/>
                </a:lnTo>
                <a:lnTo>
                  <a:pt x="196913" y="114223"/>
                </a:lnTo>
                <a:lnTo>
                  <a:pt x="254482" y="114223"/>
                </a:lnTo>
                <a:lnTo>
                  <a:pt x="246341" y="69621"/>
                </a:lnTo>
                <a:lnTo>
                  <a:pt x="221919" y="32905"/>
                </a:lnTo>
                <a:lnTo>
                  <a:pt x="182829" y="8229"/>
                </a:lnTo>
                <a:lnTo>
                  <a:pt x="130441" y="0"/>
                </a:lnTo>
                <a:lnTo>
                  <a:pt x="104876" y="1727"/>
                </a:lnTo>
                <a:lnTo>
                  <a:pt x="61480" y="15557"/>
                </a:lnTo>
                <a:lnTo>
                  <a:pt x="29133" y="42367"/>
                </a:lnTo>
                <a:lnTo>
                  <a:pt x="12573" y="77203"/>
                </a:lnTo>
                <a:lnTo>
                  <a:pt x="10502" y="97320"/>
                </a:lnTo>
                <a:lnTo>
                  <a:pt x="12407" y="117055"/>
                </a:lnTo>
                <a:lnTo>
                  <a:pt x="41008" y="162991"/>
                </a:lnTo>
                <a:lnTo>
                  <a:pt x="76187" y="184531"/>
                </a:lnTo>
                <a:lnTo>
                  <a:pt x="120726" y="201371"/>
                </a:lnTo>
                <a:lnTo>
                  <a:pt x="143116" y="208483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69"/>
                </a:lnTo>
                <a:lnTo>
                  <a:pt x="196342" y="269849"/>
                </a:lnTo>
                <a:lnTo>
                  <a:pt x="160731" y="302742"/>
                </a:lnTo>
                <a:lnTo>
                  <a:pt x="132486" y="305879"/>
                </a:lnTo>
                <a:lnTo>
                  <a:pt x="117944" y="305015"/>
                </a:lnTo>
                <a:lnTo>
                  <a:pt x="79946" y="291947"/>
                </a:lnTo>
                <a:lnTo>
                  <a:pt x="58966" y="257898"/>
                </a:lnTo>
                <a:lnTo>
                  <a:pt x="57569" y="240779"/>
                </a:lnTo>
                <a:lnTo>
                  <a:pt x="0" y="240779"/>
                </a:lnTo>
                <a:lnTo>
                  <a:pt x="4991" y="278663"/>
                </a:lnTo>
                <a:lnTo>
                  <a:pt x="30619" y="318655"/>
                </a:lnTo>
                <a:lnTo>
                  <a:pt x="70243" y="343458"/>
                </a:lnTo>
                <a:lnTo>
                  <a:pt x="116649" y="354698"/>
                </a:lnTo>
                <a:lnTo>
                  <a:pt x="132486" y="355447"/>
                </a:lnTo>
                <a:lnTo>
                  <a:pt x="158610" y="353834"/>
                </a:lnTo>
                <a:lnTo>
                  <a:pt x="203034" y="340868"/>
                </a:lnTo>
                <a:lnTo>
                  <a:pt x="236245" y="315429"/>
                </a:lnTo>
                <a:lnTo>
                  <a:pt x="253263" y="280416"/>
                </a:lnTo>
                <a:lnTo>
                  <a:pt x="255397" y="259511"/>
                </a:lnTo>
                <a:close/>
              </a:path>
              <a:path w="570864" h="355600">
                <a:moveTo>
                  <a:pt x="570585" y="164477"/>
                </a:moveTo>
                <a:lnTo>
                  <a:pt x="567893" y="128485"/>
                </a:lnTo>
                <a:lnTo>
                  <a:pt x="560476" y="96456"/>
                </a:lnTo>
                <a:lnTo>
                  <a:pt x="548360" y="68402"/>
                </a:lnTo>
                <a:lnTo>
                  <a:pt x="536308" y="51181"/>
                </a:lnTo>
                <a:lnTo>
                  <a:pt x="531520" y="44323"/>
                </a:lnTo>
                <a:lnTo>
                  <a:pt x="513245" y="27203"/>
                </a:lnTo>
                <a:lnTo>
                  <a:pt x="513245" y="188239"/>
                </a:lnTo>
                <a:lnTo>
                  <a:pt x="511898" y="215214"/>
                </a:lnTo>
                <a:lnTo>
                  <a:pt x="501053" y="258673"/>
                </a:lnTo>
                <a:lnTo>
                  <a:pt x="465391" y="297167"/>
                </a:lnTo>
                <a:lnTo>
                  <a:pt x="430326" y="304507"/>
                </a:lnTo>
                <a:lnTo>
                  <a:pt x="412445" y="302679"/>
                </a:lnTo>
                <a:lnTo>
                  <a:pt x="369671" y="275158"/>
                </a:lnTo>
                <a:lnTo>
                  <a:pt x="352475" y="238747"/>
                </a:lnTo>
                <a:lnTo>
                  <a:pt x="346722" y="188239"/>
                </a:lnTo>
                <a:lnTo>
                  <a:pt x="346837" y="164477"/>
                </a:lnTo>
                <a:lnTo>
                  <a:pt x="352399" y="116713"/>
                </a:lnTo>
                <a:lnTo>
                  <a:pt x="369443" y="80530"/>
                </a:lnTo>
                <a:lnTo>
                  <a:pt x="412000" y="53009"/>
                </a:lnTo>
                <a:lnTo>
                  <a:pt x="429869" y="51181"/>
                </a:lnTo>
                <a:lnTo>
                  <a:pt x="448437" y="52997"/>
                </a:lnTo>
                <a:lnTo>
                  <a:pt x="491210" y="80416"/>
                </a:lnTo>
                <a:lnTo>
                  <a:pt x="507733" y="116624"/>
                </a:lnTo>
                <a:lnTo>
                  <a:pt x="513130" y="164477"/>
                </a:lnTo>
                <a:lnTo>
                  <a:pt x="513245" y="188239"/>
                </a:lnTo>
                <a:lnTo>
                  <a:pt x="513245" y="27203"/>
                </a:lnTo>
                <a:lnTo>
                  <a:pt x="510819" y="24930"/>
                </a:lnTo>
                <a:lnTo>
                  <a:pt x="486981" y="11087"/>
                </a:lnTo>
                <a:lnTo>
                  <a:pt x="459994" y="2781"/>
                </a:lnTo>
                <a:lnTo>
                  <a:pt x="429869" y="0"/>
                </a:lnTo>
                <a:lnTo>
                  <a:pt x="400189" y="2819"/>
                </a:lnTo>
                <a:lnTo>
                  <a:pt x="349478" y="25323"/>
                </a:lnTo>
                <a:lnTo>
                  <a:pt x="311353" y="69519"/>
                </a:lnTo>
                <a:lnTo>
                  <a:pt x="291820" y="130632"/>
                </a:lnTo>
                <a:lnTo>
                  <a:pt x="289382" y="188239"/>
                </a:lnTo>
                <a:lnTo>
                  <a:pt x="291833" y="224917"/>
                </a:lnTo>
                <a:lnTo>
                  <a:pt x="311480" y="286194"/>
                </a:lnTo>
                <a:lnTo>
                  <a:pt x="349808" y="330263"/>
                </a:lnTo>
                <a:lnTo>
                  <a:pt x="400608" y="352640"/>
                </a:lnTo>
                <a:lnTo>
                  <a:pt x="430326" y="355447"/>
                </a:lnTo>
                <a:lnTo>
                  <a:pt x="460692" y="352640"/>
                </a:lnTo>
                <a:lnTo>
                  <a:pt x="487832" y="344233"/>
                </a:lnTo>
                <a:lnTo>
                  <a:pt x="511746" y="330200"/>
                </a:lnTo>
                <a:lnTo>
                  <a:pt x="532434" y="310565"/>
                </a:lnTo>
                <a:lnTo>
                  <a:pt x="536562" y="304507"/>
                </a:lnTo>
                <a:lnTo>
                  <a:pt x="549122" y="286080"/>
                </a:lnTo>
                <a:lnTo>
                  <a:pt x="561047" y="257543"/>
                </a:lnTo>
                <a:lnTo>
                  <a:pt x="568185" y="224967"/>
                </a:lnTo>
                <a:lnTo>
                  <a:pt x="570585" y="188239"/>
                </a:lnTo>
                <a:lnTo>
                  <a:pt x="570585" y="16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66054" y="678929"/>
            <a:ext cx="890905" cy="351790"/>
          </a:xfrm>
          <a:custGeom>
            <a:avLst/>
            <a:gdLst/>
            <a:ahLst/>
            <a:cxnLst/>
            <a:rect l="l" t="t" r="r" b="b"/>
            <a:pathLst>
              <a:path w="890904" h="351790">
                <a:moveTo>
                  <a:pt x="215417" y="297180"/>
                </a:moveTo>
                <a:lnTo>
                  <a:pt x="57797" y="297180"/>
                </a:lnTo>
                <a:lnTo>
                  <a:pt x="57797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  <a:path w="890904" h="351790">
                <a:moveTo>
                  <a:pt x="493966" y="482"/>
                </a:moveTo>
                <a:lnTo>
                  <a:pt x="436397" y="482"/>
                </a:lnTo>
                <a:lnTo>
                  <a:pt x="436397" y="232346"/>
                </a:lnTo>
                <a:lnTo>
                  <a:pt x="435216" y="249135"/>
                </a:lnTo>
                <a:lnTo>
                  <a:pt x="417436" y="285115"/>
                </a:lnTo>
                <a:lnTo>
                  <a:pt x="381723" y="300748"/>
                </a:lnTo>
                <a:lnTo>
                  <a:pt x="366496" y="301790"/>
                </a:lnTo>
                <a:lnTo>
                  <a:pt x="351459" y="300748"/>
                </a:lnTo>
                <a:lnTo>
                  <a:pt x="315785" y="285115"/>
                </a:lnTo>
                <a:lnTo>
                  <a:pt x="298005" y="249135"/>
                </a:lnTo>
                <a:lnTo>
                  <a:pt x="296824" y="232346"/>
                </a:lnTo>
                <a:lnTo>
                  <a:pt x="296824" y="482"/>
                </a:lnTo>
                <a:lnTo>
                  <a:pt x="239483" y="482"/>
                </a:lnTo>
                <a:lnTo>
                  <a:pt x="239483" y="232346"/>
                </a:lnTo>
                <a:lnTo>
                  <a:pt x="241782" y="260248"/>
                </a:lnTo>
                <a:lnTo>
                  <a:pt x="260172" y="304901"/>
                </a:lnTo>
                <a:lnTo>
                  <a:pt x="295744" y="334657"/>
                </a:lnTo>
                <a:lnTo>
                  <a:pt x="340855" y="349504"/>
                </a:lnTo>
                <a:lnTo>
                  <a:pt x="366496" y="351358"/>
                </a:lnTo>
                <a:lnTo>
                  <a:pt x="391121" y="349504"/>
                </a:lnTo>
                <a:lnTo>
                  <a:pt x="435673" y="334657"/>
                </a:lnTo>
                <a:lnTo>
                  <a:pt x="472376" y="304901"/>
                </a:lnTo>
                <a:lnTo>
                  <a:pt x="491566" y="260248"/>
                </a:lnTo>
                <a:lnTo>
                  <a:pt x="493966" y="232346"/>
                </a:lnTo>
                <a:lnTo>
                  <a:pt x="493966" y="482"/>
                </a:lnTo>
                <a:close/>
              </a:path>
              <a:path w="890904" h="351790">
                <a:moveTo>
                  <a:pt x="792607" y="0"/>
                </a:moveTo>
                <a:lnTo>
                  <a:pt x="521906" y="0"/>
                </a:lnTo>
                <a:lnTo>
                  <a:pt x="521906" y="50800"/>
                </a:lnTo>
                <a:lnTo>
                  <a:pt x="628586" y="50800"/>
                </a:lnTo>
                <a:lnTo>
                  <a:pt x="628586" y="346710"/>
                </a:lnTo>
                <a:lnTo>
                  <a:pt x="685698" y="346710"/>
                </a:lnTo>
                <a:lnTo>
                  <a:pt x="685698" y="50800"/>
                </a:lnTo>
                <a:lnTo>
                  <a:pt x="792607" y="50800"/>
                </a:lnTo>
                <a:lnTo>
                  <a:pt x="792607" y="0"/>
                </a:lnTo>
                <a:close/>
              </a:path>
              <a:path w="890904" h="351790">
                <a:moveTo>
                  <a:pt x="890790" y="482"/>
                </a:moveTo>
                <a:lnTo>
                  <a:pt x="832993" y="482"/>
                </a:lnTo>
                <a:lnTo>
                  <a:pt x="832993" y="346798"/>
                </a:lnTo>
                <a:lnTo>
                  <a:pt x="890790" y="346798"/>
                </a:lnTo>
                <a:lnTo>
                  <a:pt x="890790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09189" y="674839"/>
            <a:ext cx="281305" cy="355600"/>
          </a:xfrm>
          <a:custGeom>
            <a:avLst/>
            <a:gdLst/>
            <a:ahLst/>
            <a:cxnLst/>
            <a:rect l="l" t="t" r="r" b="b"/>
            <a:pathLst>
              <a:path w="281304" h="355600">
                <a:moveTo>
                  <a:pt x="140944" y="355445"/>
                </a:moveTo>
                <a:lnTo>
                  <a:pt x="84357" y="344223"/>
                </a:lnTo>
                <a:lnTo>
                  <a:pt x="39290" y="310672"/>
                </a:lnTo>
                <a:lnTo>
                  <a:pt x="9822" y="257618"/>
                </a:lnTo>
                <a:lnTo>
                  <a:pt x="0" y="188230"/>
                </a:lnTo>
                <a:lnTo>
                  <a:pt x="30" y="166758"/>
                </a:lnTo>
                <a:lnTo>
                  <a:pt x="9765" y="98056"/>
                </a:lnTo>
                <a:lnTo>
                  <a:pt x="39062" y="45001"/>
                </a:lnTo>
                <a:lnTo>
                  <a:pt x="84007" y="11250"/>
                </a:lnTo>
                <a:lnTo>
                  <a:pt x="140487" y="0"/>
                </a:lnTo>
                <a:lnTo>
                  <a:pt x="170612" y="2769"/>
                </a:lnTo>
                <a:lnTo>
                  <a:pt x="197596" y="11079"/>
                </a:lnTo>
                <a:lnTo>
                  <a:pt x="221439" y="24928"/>
                </a:lnTo>
                <a:lnTo>
                  <a:pt x="242141" y="44316"/>
                </a:lnTo>
                <a:lnTo>
                  <a:pt x="246931" y="51169"/>
                </a:lnTo>
                <a:lnTo>
                  <a:pt x="140487" y="51169"/>
                </a:lnTo>
                <a:lnTo>
                  <a:pt x="122619" y="53004"/>
                </a:lnTo>
                <a:lnTo>
                  <a:pt x="80066" y="80523"/>
                </a:lnTo>
                <a:lnTo>
                  <a:pt x="63019" y="116702"/>
                </a:lnTo>
                <a:lnTo>
                  <a:pt x="57458" y="164473"/>
                </a:lnTo>
                <a:lnTo>
                  <a:pt x="57337" y="188230"/>
                </a:lnTo>
                <a:lnTo>
                  <a:pt x="58780" y="215250"/>
                </a:lnTo>
                <a:lnTo>
                  <a:pt x="70277" y="258710"/>
                </a:lnTo>
                <a:lnTo>
                  <a:pt x="106993" y="297166"/>
                </a:lnTo>
                <a:lnTo>
                  <a:pt x="140944" y="304504"/>
                </a:lnTo>
                <a:lnTo>
                  <a:pt x="247183" y="304504"/>
                </a:lnTo>
                <a:lnTo>
                  <a:pt x="243055" y="310558"/>
                </a:lnTo>
                <a:lnTo>
                  <a:pt x="222367" y="330196"/>
                </a:lnTo>
                <a:lnTo>
                  <a:pt x="198453" y="344223"/>
                </a:lnTo>
                <a:lnTo>
                  <a:pt x="171312" y="352640"/>
                </a:lnTo>
                <a:lnTo>
                  <a:pt x="140944" y="355445"/>
                </a:lnTo>
                <a:close/>
              </a:path>
              <a:path w="281304" h="355600">
                <a:moveTo>
                  <a:pt x="247183" y="304504"/>
                </a:moveTo>
                <a:lnTo>
                  <a:pt x="140944" y="304504"/>
                </a:lnTo>
                <a:lnTo>
                  <a:pt x="159590" y="302670"/>
                </a:lnTo>
                <a:lnTo>
                  <a:pt x="176009" y="297166"/>
                </a:lnTo>
                <a:lnTo>
                  <a:pt x="211674" y="258667"/>
                </a:lnTo>
                <a:lnTo>
                  <a:pt x="222512" y="215207"/>
                </a:lnTo>
                <a:lnTo>
                  <a:pt x="223866" y="188230"/>
                </a:lnTo>
                <a:lnTo>
                  <a:pt x="223749" y="164473"/>
                </a:lnTo>
                <a:lnTo>
                  <a:pt x="218355" y="116616"/>
                </a:lnTo>
                <a:lnTo>
                  <a:pt x="201822" y="80409"/>
                </a:lnTo>
                <a:lnTo>
                  <a:pt x="159055" y="52997"/>
                </a:lnTo>
                <a:lnTo>
                  <a:pt x="140487" y="51169"/>
                </a:lnTo>
                <a:lnTo>
                  <a:pt x="246931" y="51169"/>
                </a:lnTo>
                <a:lnTo>
                  <a:pt x="258974" y="68402"/>
                </a:lnTo>
                <a:lnTo>
                  <a:pt x="271096" y="96456"/>
                </a:lnTo>
                <a:lnTo>
                  <a:pt x="278505" y="128480"/>
                </a:lnTo>
                <a:lnTo>
                  <a:pt x="281204" y="164473"/>
                </a:lnTo>
                <a:lnTo>
                  <a:pt x="281204" y="188230"/>
                </a:lnTo>
                <a:lnTo>
                  <a:pt x="278809" y="224966"/>
                </a:lnTo>
                <a:lnTo>
                  <a:pt x="271667" y="257532"/>
                </a:lnTo>
                <a:lnTo>
                  <a:pt x="259745" y="286079"/>
                </a:lnTo>
                <a:lnTo>
                  <a:pt x="247183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45869" y="679407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554" y="346308"/>
                </a:moveTo>
                <a:lnTo>
                  <a:pt x="214729" y="346308"/>
                </a:lnTo>
                <a:lnTo>
                  <a:pt x="57794" y="105994"/>
                </a:lnTo>
                <a:lnTo>
                  <a:pt x="57794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6" y="0"/>
                </a:lnTo>
                <a:lnTo>
                  <a:pt x="212216" y="241113"/>
                </a:lnTo>
                <a:lnTo>
                  <a:pt x="212216" y="0"/>
                </a:lnTo>
                <a:lnTo>
                  <a:pt x="269554" y="0"/>
                </a:lnTo>
                <a:lnTo>
                  <a:pt x="26955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911776" y="5662324"/>
            <a:ext cx="9461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b="1" spc="-50" dirty="0">
                <a:solidFill>
                  <a:srgbClr val="2D936A"/>
                </a:solidFill>
                <a:latin typeface="Roboto Bk"/>
                <a:cs typeface="Roboto Bk"/>
              </a:rPr>
              <a:t>9</a:t>
            </a:r>
            <a:endParaRPr sz="950">
              <a:latin typeface="Roboto Bk"/>
              <a:cs typeface="Roboto Bk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61047" y="1718111"/>
            <a:ext cx="1650364" cy="288925"/>
            <a:chOff x="761047" y="1718111"/>
            <a:chExt cx="1650364" cy="288925"/>
          </a:xfrm>
        </p:grpSpPr>
        <p:sp>
          <p:nvSpPr>
            <p:cNvPr id="24" name="object 24"/>
            <p:cNvSpPr/>
            <p:nvPr/>
          </p:nvSpPr>
          <p:spPr>
            <a:xfrm>
              <a:off x="761047" y="1718119"/>
              <a:ext cx="697865" cy="246379"/>
            </a:xfrm>
            <a:custGeom>
              <a:avLst/>
              <a:gdLst/>
              <a:ahLst/>
              <a:cxnLst/>
              <a:rect l="l" t="t" r="r" b="b"/>
              <a:pathLst>
                <a:path w="697865" h="246380">
                  <a:moveTo>
                    <a:pt x="30607" y="0"/>
                  </a:moveTo>
                  <a:lnTo>
                    <a:pt x="0" y="0"/>
                  </a:lnTo>
                  <a:lnTo>
                    <a:pt x="0" y="84213"/>
                  </a:lnTo>
                  <a:lnTo>
                    <a:pt x="25654" y="84213"/>
                  </a:lnTo>
                  <a:lnTo>
                    <a:pt x="30607" y="25501"/>
                  </a:lnTo>
                  <a:lnTo>
                    <a:pt x="30607" y="0"/>
                  </a:lnTo>
                  <a:close/>
                </a:path>
                <a:path w="697865" h="246380">
                  <a:moveTo>
                    <a:pt x="71716" y="0"/>
                  </a:moveTo>
                  <a:lnTo>
                    <a:pt x="41109" y="0"/>
                  </a:lnTo>
                  <a:lnTo>
                    <a:pt x="41109" y="84213"/>
                  </a:lnTo>
                  <a:lnTo>
                    <a:pt x="66776" y="84213"/>
                  </a:lnTo>
                  <a:lnTo>
                    <a:pt x="71716" y="25501"/>
                  </a:lnTo>
                  <a:lnTo>
                    <a:pt x="71716" y="0"/>
                  </a:lnTo>
                  <a:close/>
                </a:path>
                <a:path w="697865" h="246380">
                  <a:moveTo>
                    <a:pt x="271805" y="243052"/>
                  </a:moveTo>
                  <a:lnTo>
                    <a:pt x="249605" y="185026"/>
                  </a:lnTo>
                  <a:lnTo>
                    <a:pt x="236893" y="151828"/>
                  </a:lnTo>
                  <a:lnTo>
                    <a:pt x="204216" y="66395"/>
                  </a:lnTo>
                  <a:lnTo>
                    <a:pt x="198628" y="51790"/>
                  </a:lnTo>
                  <a:lnTo>
                    <a:pt x="198628" y="151828"/>
                  </a:lnTo>
                  <a:lnTo>
                    <a:pt x="136486" y="151828"/>
                  </a:lnTo>
                  <a:lnTo>
                    <a:pt x="167551" y="66395"/>
                  </a:lnTo>
                  <a:lnTo>
                    <a:pt x="198628" y="151828"/>
                  </a:lnTo>
                  <a:lnTo>
                    <a:pt x="198628" y="51790"/>
                  </a:lnTo>
                  <a:lnTo>
                    <a:pt x="183476" y="12179"/>
                  </a:lnTo>
                  <a:lnTo>
                    <a:pt x="151485" y="12179"/>
                  </a:lnTo>
                  <a:lnTo>
                    <a:pt x="63461" y="243052"/>
                  </a:lnTo>
                  <a:lnTo>
                    <a:pt x="103289" y="243052"/>
                  </a:lnTo>
                  <a:lnTo>
                    <a:pt x="124307" y="185026"/>
                  </a:lnTo>
                  <a:lnTo>
                    <a:pt x="210654" y="185026"/>
                  </a:lnTo>
                  <a:lnTo>
                    <a:pt x="231825" y="243052"/>
                  </a:lnTo>
                  <a:lnTo>
                    <a:pt x="271805" y="243052"/>
                  </a:lnTo>
                  <a:close/>
                </a:path>
                <a:path w="697865" h="246380">
                  <a:moveTo>
                    <a:pt x="419709" y="69138"/>
                  </a:moveTo>
                  <a:lnTo>
                    <a:pt x="382244" y="69138"/>
                  </a:lnTo>
                  <a:lnTo>
                    <a:pt x="382244" y="192722"/>
                  </a:lnTo>
                  <a:lnTo>
                    <a:pt x="376301" y="201612"/>
                  </a:lnTo>
                  <a:lnTo>
                    <a:pt x="367931" y="207975"/>
                  </a:lnTo>
                  <a:lnTo>
                    <a:pt x="357111" y="211785"/>
                  </a:lnTo>
                  <a:lnTo>
                    <a:pt x="343865" y="213055"/>
                  </a:lnTo>
                  <a:lnTo>
                    <a:pt x="337210" y="213055"/>
                  </a:lnTo>
                  <a:lnTo>
                    <a:pt x="318122" y="180314"/>
                  </a:lnTo>
                  <a:lnTo>
                    <a:pt x="318122" y="69138"/>
                  </a:lnTo>
                  <a:lnTo>
                    <a:pt x="280822" y="69138"/>
                  </a:lnTo>
                  <a:lnTo>
                    <a:pt x="280822" y="180009"/>
                  </a:lnTo>
                  <a:lnTo>
                    <a:pt x="281838" y="196240"/>
                  </a:lnTo>
                  <a:lnTo>
                    <a:pt x="305866" y="237324"/>
                  </a:lnTo>
                  <a:lnTo>
                    <a:pt x="339445" y="246100"/>
                  </a:lnTo>
                  <a:lnTo>
                    <a:pt x="354990" y="245351"/>
                  </a:lnTo>
                  <a:lnTo>
                    <a:pt x="367512" y="243128"/>
                  </a:lnTo>
                  <a:lnTo>
                    <a:pt x="376999" y="239420"/>
                  </a:lnTo>
                  <a:lnTo>
                    <a:pt x="383463" y="234226"/>
                  </a:lnTo>
                  <a:lnTo>
                    <a:pt x="383768" y="243052"/>
                  </a:lnTo>
                  <a:lnTo>
                    <a:pt x="419709" y="243052"/>
                  </a:lnTo>
                  <a:lnTo>
                    <a:pt x="419709" y="69138"/>
                  </a:lnTo>
                  <a:close/>
                </a:path>
                <a:path w="697865" h="246380">
                  <a:moveTo>
                    <a:pt x="527392" y="241833"/>
                  </a:moveTo>
                  <a:lnTo>
                    <a:pt x="527240" y="209778"/>
                  </a:lnTo>
                  <a:lnTo>
                    <a:pt x="518566" y="211759"/>
                  </a:lnTo>
                  <a:lnTo>
                    <a:pt x="512622" y="212750"/>
                  </a:lnTo>
                  <a:lnTo>
                    <a:pt x="505574" y="212750"/>
                  </a:lnTo>
                  <a:lnTo>
                    <a:pt x="502348" y="211937"/>
                  </a:lnTo>
                  <a:lnTo>
                    <a:pt x="497166" y="208635"/>
                  </a:lnTo>
                  <a:lnTo>
                    <a:pt x="495871" y="204419"/>
                  </a:lnTo>
                  <a:lnTo>
                    <a:pt x="495871" y="99898"/>
                  </a:lnTo>
                  <a:lnTo>
                    <a:pt x="526630" y="99898"/>
                  </a:lnTo>
                  <a:lnTo>
                    <a:pt x="526630" y="69138"/>
                  </a:lnTo>
                  <a:lnTo>
                    <a:pt x="495871" y="69138"/>
                  </a:lnTo>
                  <a:lnTo>
                    <a:pt x="495871" y="29083"/>
                  </a:lnTo>
                  <a:lnTo>
                    <a:pt x="458558" y="29083"/>
                  </a:lnTo>
                  <a:lnTo>
                    <a:pt x="458558" y="69138"/>
                  </a:lnTo>
                  <a:lnTo>
                    <a:pt x="428409" y="69138"/>
                  </a:lnTo>
                  <a:lnTo>
                    <a:pt x="428409" y="99898"/>
                  </a:lnTo>
                  <a:lnTo>
                    <a:pt x="458558" y="99898"/>
                  </a:lnTo>
                  <a:lnTo>
                    <a:pt x="458558" y="197523"/>
                  </a:lnTo>
                  <a:lnTo>
                    <a:pt x="459346" y="209956"/>
                  </a:lnTo>
                  <a:lnTo>
                    <a:pt x="484886" y="243395"/>
                  </a:lnTo>
                  <a:lnTo>
                    <a:pt x="501053" y="246100"/>
                  </a:lnTo>
                  <a:lnTo>
                    <a:pt x="507517" y="245833"/>
                  </a:lnTo>
                  <a:lnTo>
                    <a:pt x="514070" y="245033"/>
                  </a:lnTo>
                  <a:lnTo>
                    <a:pt x="520700" y="243700"/>
                  </a:lnTo>
                  <a:lnTo>
                    <a:pt x="527392" y="241833"/>
                  </a:lnTo>
                  <a:close/>
                </a:path>
                <a:path w="697865" h="246380">
                  <a:moveTo>
                    <a:pt x="697395" y="152895"/>
                  </a:moveTo>
                  <a:lnTo>
                    <a:pt x="695858" y="135216"/>
                  </a:lnTo>
                  <a:lnTo>
                    <a:pt x="691718" y="119011"/>
                  </a:lnTo>
                  <a:lnTo>
                    <a:pt x="684974" y="104292"/>
                  </a:lnTo>
                  <a:lnTo>
                    <a:pt x="680783" y="98374"/>
                  </a:lnTo>
                  <a:lnTo>
                    <a:pt x="675614" y="91071"/>
                  </a:lnTo>
                  <a:lnTo>
                    <a:pt x="663994" y="80137"/>
                  </a:lnTo>
                  <a:lnTo>
                    <a:pt x="659930" y="77800"/>
                  </a:lnTo>
                  <a:lnTo>
                    <a:pt x="659930" y="158381"/>
                  </a:lnTo>
                  <a:lnTo>
                    <a:pt x="659206" y="169519"/>
                  </a:lnTo>
                  <a:lnTo>
                    <a:pt x="643166" y="204736"/>
                  </a:lnTo>
                  <a:lnTo>
                    <a:pt x="617905" y="213817"/>
                  </a:lnTo>
                  <a:lnTo>
                    <a:pt x="608012" y="212788"/>
                  </a:lnTo>
                  <a:lnTo>
                    <a:pt x="578205" y="179374"/>
                  </a:lnTo>
                  <a:lnTo>
                    <a:pt x="575589" y="158381"/>
                  </a:lnTo>
                  <a:lnTo>
                    <a:pt x="575652" y="152895"/>
                  </a:lnTo>
                  <a:lnTo>
                    <a:pt x="586143" y="114973"/>
                  </a:lnTo>
                  <a:lnTo>
                    <a:pt x="617601" y="98374"/>
                  </a:lnTo>
                  <a:lnTo>
                    <a:pt x="627418" y="99415"/>
                  </a:lnTo>
                  <a:lnTo>
                    <a:pt x="657250" y="133134"/>
                  </a:lnTo>
                  <a:lnTo>
                    <a:pt x="659930" y="158381"/>
                  </a:lnTo>
                  <a:lnTo>
                    <a:pt x="659930" y="77800"/>
                  </a:lnTo>
                  <a:lnTo>
                    <a:pt x="650455" y="72339"/>
                  </a:lnTo>
                  <a:lnTo>
                    <a:pt x="634987" y="67652"/>
                  </a:lnTo>
                  <a:lnTo>
                    <a:pt x="617601" y="66090"/>
                  </a:lnTo>
                  <a:lnTo>
                    <a:pt x="600202" y="67678"/>
                  </a:lnTo>
                  <a:lnTo>
                    <a:pt x="559574" y="91528"/>
                  </a:lnTo>
                  <a:lnTo>
                    <a:pt x="539584" y="136436"/>
                  </a:lnTo>
                  <a:lnTo>
                    <a:pt x="538289" y="158381"/>
                  </a:lnTo>
                  <a:lnTo>
                    <a:pt x="539584" y="175895"/>
                  </a:lnTo>
                  <a:lnTo>
                    <a:pt x="559650" y="220738"/>
                  </a:lnTo>
                  <a:lnTo>
                    <a:pt x="600443" y="244513"/>
                  </a:lnTo>
                  <a:lnTo>
                    <a:pt x="617905" y="246100"/>
                  </a:lnTo>
                  <a:lnTo>
                    <a:pt x="635292" y="244513"/>
                  </a:lnTo>
                  <a:lnTo>
                    <a:pt x="675995" y="220738"/>
                  </a:lnTo>
                  <a:lnTo>
                    <a:pt x="696061" y="175895"/>
                  </a:lnTo>
                  <a:lnTo>
                    <a:pt x="697357" y="158381"/>
                  </a:lnTo>
                  <a:lnTo>
                    <a:pt x="697395" y="152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4688" y="1784205"/>
              <a:ext cx="240314" cy="17696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758581" y="1718119"/>
              <a:ext cx="652780" cy="288925"/>
            </a:xfrm>
            <a:custGeom>
              <a:avLst/>
              <a:gdLst/>
              <a:ahLst/>
              <a:cxnLst/>
              <a:rect l="l" t="t" r="r" b="b"/>
              <a:pathLst>
                <a:path w="652780" h="288925">
                  <a:moveTo>
                    <a:pt x="145135" y="235140"/>
                  </a:moveTo>
                  <a:lnTo>
                    <a:pt x="143852" y="231482"/>
                  </a:lnTo>
                  <a:lnTo>
                    <a:pt x="142608" y="227901"/>
                  </a:lnTo>
                  <a:lnTo>
                    <a:pt x="140792" y="219595"/>
                  </a:lnTo>
                  <a:lnTo>
                    <a:pt x="139954" y="212293"/>
                  </a:lnTo>
                  <a:lnTo>
                    <a:pt x="139712" y="210235"/>
                  </a:lnTo>
                  <a:lnTo>
                    <a:pt x="139395" y="200990"/>
                  </a:lnTo>
                  <a:lnTo>
                    <a:pt x="139357" y="162953"/>
                  </a:lnTo>
                  <a:lnTo>
                    <a:pt x="139357" y="125793"/>
                  </a:lnTo>
                  <a:lnTo>
                    <a:pt x="138176" y="111772"/>
                  </a:lnTo>
                  <a:lnTo>
                    <a:pt x="110680" y="74485"/>
                  </a:lnTo>
                  <a:lnTo>
                    <a:pt x="73558" y="66090"/>
                  </a:lnTo>
                  <a:lnTo>
                    <a:pt x="58559" y="67144"/>
                  </a:lnTo>
                  <a:lnTo>
                    <a:pt x="22771" y="82918"/>
                  </a:lnTo>
                  <a:lnTo>
                    <a:pt x="3505" y="123964"/>
                  </a:lnTo>
                  <a:lnTo>
                    <a:pt x="40817" y="123964"/>
                  </a:lnTo>
                  <a:lnTo>
                    <a:pt x="40817" y="115481"/>
                  </a:lnTo>
                  <a:lnTo>
                    <a:pt x="43586" y="109042"/>
                  </a:lnTo>
                  <a:lnTo>
                    <a:pt x="54698" y="100152"/>
                  </a:lnTo>
                  <a:lnTo>
                    <a:pt x="62293" y="97917"/>
                  </a:lnTo>
                  <a:lnTo>
                    <a:pt x="82092" y="97917"/>
                  </a:lnTo>
                  <a:lnTo>
                    <a:pt x="89649" y="100406"/>
                  </a:lnTo>
                  <a:lnTo>
                    <a:pt x="94576" y="105384"/>
                  </a:lnTo>
                  <a:lnTo>
                    <a:pt x="99555" y="110312"/>
                  </a:lnTo>
                  <a:lnTo>
                    <a:pt x="102044" y="117005"/>
                  </a:lnTo>
                  <a:lnTo>
                    <a:pt x="102044" y="134010"/>
                  </a:lnTo>
                  <a:lnTo>
                    <a:pt x="102044" y="162953"/>
                  </a:lnTo>
                  <a:lnTo>
                    <a:pt x="102044" y="191274"/>
                  </a:lnTo>
                  <a:lnTo>
                    <a:pt x="99656" y="196100"/>
                  </a:lnTo>
                  <a:lnTo>
                    <a:pt x="95084" y="200812"/>
                  </a:lnTo>
                  <a:lnTo>
                    <a:pt x="81635" y="210007"/>
                  </a:lnTo>
                  <a:lnTo>
                    <a:pt x="73660" y="212293"/>
                  </a:lnTo>
                  <a:lnTo>
                    <a:pt x="55232" y="212293"/>
                  </a:lnTo>
                  <a:lnTo>
                    <a:pt x="48437" y="210032"/>
                  </a:lnTo>
                  <a:lnTo>
                    <a:pt x="44018" y="205511"/>
                  </a:lnTo>
                  <a:lnTo>
                    <a:pt x="39649" y="200990"/>
                  </a:lnTo>
                  <a:lnTo>
                    <a:pt x="37465" y="195440"/>
                  </a:lnTo>
                  <a:lnTo>
                    <a:pt x="37465" y="188836"/>
                  </a:lnTo>
                  <a:lnTo>
                    <a:pt x="40157" y="177825"/>
                  </a:lnTo>
                  <a:lnTo>
                    <a:pt x="48221" y="169837"/>
                  </a:lnTo>
                  <a:lnTo>
                    <a:pt x="61671" y="164884"/>
                  </a:lnTo>
                  <a:lnTo>
                    <a:pt x="80492" y="162953"/>
                  </a:lnTo>
                  <a:lnTo>
                    <a:pt x="102044" y="162953"/>
                  </a:lnTo>
                  <a:lnTo>
                    <a:pt x="102044" y="134010"/>
                  </a:lnTo>
                  <a:lnTo>
                    <a:pt x="78740" y="134010"/>
                  </a:lnTo>
                  <a:lnTo>
                    <a:pt x="61887" y="134937"/>
                  </a:lnTo>
                  <a:lnTo>
                    <a:pt x="21628" y="148856"/>
                  </a:lnTo>
                  <a:lnTo>
                    <a:pt x="0" y="192646"/>
                  </a:lnTo>
                  <a:lnTo>
                    <a:pt x="1041" y="203466"/>
                  </a:lnTo>
                  <a:lnTo>
                    <a:pt x="25565" y="237401"/>
                  </a:lnTo>
                  <a:lnTo>
                    <a:pt x="60312" y="246100"/>
                  </a:lnTo>
                  <a:lnTo>
                    <a:pt x="68237" y="245694"/>
                  </a:lnTo>
                  <a:lnTo>
                    <a:pt x="103720" y="231482"/>
                  </a:lnTo>
                  <a:lnTo>
                    <a:pt x="103873" y="233006"/>
                  </a:lnTo>
                  <a:lnTo>
                    <a:pt x="105384" y="236855"/>
                  </a:lnTo>
                  <a:lnTo>
                    <a:pt x="108280" y="243052"/>
                  </a:lnTo>
                  <a:lnTo>
                    <a:pt x="145135" y="243052"/>
                  </a:lnTo>
                  <a:lnTo>
                    <a:pt x="145135" y="235140"/>
                  </a:lnTo>
                  <a:close/>
                </a:path>
                <a:path w="652780" h="288925">
                  <a:moveTo>
                    <a:pt x="250850" y="241833"/>
                  </a:moveTo>
                  <a:lnTo>
                    <a:pt x="250698" y="209778"/>
                  </a:lnTo>
                  <a:lnTo>
                    <a:pt x="242011" y="211759"/>
                  </a:lnTo>
                  <a:lnTo>
                    <a:pt x="236080" y="212750"/>
                  </a:lnTo>
                  <a:lnTo>
                    <a:pt x="229019" y="212750"/>
                  </a:lnTo>
                  <a:lnTo>
                    <a:pt x="225793" y="211937"/>
                  </a:lnTo>
                  <a:lnTo>
                    <a:pt x="220624" y="208635"/>
                  </a:lnTo>
                  <a:lnTo>
                    <a:pt x="219329" y="204419"/>
                  </a:lnTo>
                  <a:lnTo>
                    <a:pt x="219329" y="99898"/>
                  </a:lnTo>
                  <a:lnTo>
                    <a:pt x="250088" y="99898"/>
                  </a:lnTo>
                  <a:lnTo>
                    <a:pt x="250088" y="69138"/>
                  </a:lnTo>
                  <a:lnTo>
                    <a:pt x="219329" y="69138"/>
                  </a:lnTo>
                  <a:lnTo>
                    <a:pt x="219329" y="29083"/>
                  </a:lnTo>
                  <a:lnTo>
                    <a:pt x="182016" y="29083"/>
                  </a:lnTo>
                  <a:lnTo>
                    <a:pt x="182016" y="69138"/>
                  </a:lnTo>
                  <a:lnTo>
                    <a:pt x="151866" y="69138"/>
                  </a:lnTo>
                  <a:lnTo>
                    <a:pt x="151866" y="99898"/>
                  </a:lnTo>
                  <a:lnTo>
                    <a:pt x="182016" y="99898"/>
                  </a:lnTo>
                  <a:lnTo>
                    <a:pt x="182016" y="197523"/>
                  </a:lnTo>
                  <a:lnTo>
                    <a:pt x="182803" y="209956"/>
                  </a:lnTo>
                  <a:lnTo>
                    <a:pt x="208343" y="243395"/>
                  </a:lnTo>
                  <a:lnTo>
                    <a:pt x="224497" y="246100"/>
                  </a:lnTo>
                  <a:lnTo>
                    <a:pt x="230974" y="245833"/>
                  </a:lnTo>
                  <a:lnTo>
                    <a:pt x="237528" y="245033"/>
                  </a:lnTo>
                  <a:lnTo>
                    <a:pt x="244144" y="243700"/>
                  </a:lnTo>
                  <a:lnTo>
                    <a:pt x="250850" y="241833"/>
                  </a:lnTo>
                  <a:close/>
                </a:path>
                <a:path w="652780" h="288925">
                  <a:moveTo>
                    <a:pt x="413842" y="151371"/>
                  </a:moveTo>
                  <a:lnTo>
                    <a:pt x="413067" y="139039"/>
                  </a:lnTo>
                  <a:lnTo>
                    <a:pt x="412762" y="134086"/>
                  </a:lnTo>
                  <a:lnTo>
                    <a:pt x="409498" y="118211"/>
                  </a:lnTo>
                  <a:lnTo>
                    <a:pt x="386562" y="79971"/>
                  </a:lnTo>
                  <a:lnTo>
                    <a:pt x="376504" y="73761"/>
                  </a:lnTo>
                  <a:lnTo>
                    <a:pt x="376504" y="138811"/>
                  </a:lnTo>
                  <a:lnTo>
                    <a:pt x="303885" y="136448"/>
                  </a:lnTo>
                  <a:lnTo>
                    <a:pt x="327825" y="101117"/>
                  </a:lnTo>
                  <a:lnTo>
                    <a:pt x="341503" y="98374"/>
                  </a:lnTo>
                  <a:lnTo>
                    <a:pt x="350304" y="99174"/>
                  </a:lnTo>
                  <a:lnTo>
                    <a:pt x="375627" y="131584"/>
                  </a:lnTo>
                  <a:lnTo>
                    <a:pt x="376504" y="138811"/>
                  </a:lnTo>
                  <a:lnTo>
                    <a:pt x="376504" y="73761"/>
                  </a:lnTo>
                  <a:lnTo>
                    <a:pt x="374091" y="72263"/>
                  </a:lnTo>
                  <a:lnTo>
                    <a:pt x="359079" y="67640"/>
                  </a:lnTo>
                  <a:lnTo>
                    <a:pt x="341503" y="66090"/>
                  </a:lnTo>
                  <a:lnTo>
                    <a:pt x="331711" y="66763"/>
                  </a:lnTo>
                  <a:lnTo>
                    <a:pt x="295770" y="82638"/>
                  </a:lnTo>
                  <a:lnTo>
                    <a:pt x="270979" y="117881"/>
                  </a:lnTo>
                  <a:lnTo>
                    <a:pt x="264909" y="155486"/>
                  </a:lnTo>
                  <a:lnTo>
                    <a:pt x="264909" y="161886"/>
                  </a:lnTo>
                  <a:lnTo>
                    <a:pt x="277241" y="209626"/>
                  </a:lnTo>
                  <a:lnTo>
                    <a:pt x="312381" y="240157"/>
                  </a:lnTo>
                  <a:lnTo>
                    <a:pt x="345160" y="246100"/>
                  </a:lnTo>
                  <a:lnTo>
                    <a:pt x="357403" y="245452"/>
                  </a:lnTo>
                  <a:lnTo>
                    <a:pt x="394157" y="230047"/>
                  </a:lnTo>
                  <a:lnTo>
                    <a:pt x="413232" y="208711"/>
                  </a:lnTo>
                  <a:lnTo>
                    <a:pt x="389255" y="189674"/>
                  </a:lnTo>
                  <a:lnTo>
                    <a:pt x="384263" y="195783"/>
                  </a:lnTo>
                  <a:lnTo>
                    <a:pt x="379349" y="200939"/>
                  </a:lnTo>
                  <a:lnTo>
                    <a:pt x="374510" y="205155"/>
                  </a:lnTo>
                  <a:lnTo>
                    <a:pt x="369760" y="208407"/>
                  </a:lnTo>
                  <a:lnTo>
                    <a:pt x="363512" y="212115"/>
                  </a:lnTo>
                  <a:lnTo>
                    <a:pt x="355815" y="213969"/>
                  </a:lnTo>
                  <a:lnTo>
                    <a:pt x="346684" y="213969"/>
                  </a:lnTo>
                  <a:lnTo>
                    <a:pt x="309473" y="192138"/>
                  </a:lnTo>
                  <a:lnTo>
                    <a:pt x="302514" y="168579"/>
                  </a:lnTo>
                  <a:lnTo>
                    <a:pt x="413842" y="168579"/>
                  </a:lnTo>
                  <a:lnTo>
                    <a:pt x="413842" y="151371"/>
                  </a:lnTo>
                  <a:close/>
                </a:path>
                <a:path w="652780" h="288925">
                  <a:moveTo>
                    <a:pt x="580618" y="0"/>
                  </a:moveTo>
                  <a:lnTo>
                    <a:pt x="543166" y="0"/>
                  </a:lnTo>
                  <a:lnTo>
                    <a:pt x="543166" y="77736"/>
                  </a:lnTo>
                  <a:lnTo>
                    <a:pt x="543166" y="119011"/>
                  </a:lnTo>
                  <a:lnTo>
                    <a:pt x="543166" y="192570"/>
                  </a:lnTo>
                  <a:lnTo>
                    <a:pt x="536892" y="201536"/>
                  </a:lnTo>
                  <a:lnTo>
                    <a:pt x="529069" y="207937"/>
                  </a:lnTo>
                  <a:lnTo>
                    <a:pt x="519684" y="211772"/>
                  </a:lnTo>
                  <a:lnTo>
                    <a:pt x="508736" y="213055"/>
                  </a:lnTo>
                  <a:lnTo>
                    <a:pt x="499300" y="212051"/>
                  </a:lnTo>
                  <a:lnTo>
                    <a:pt x="472097" y="179374"/>
                  </a:lnTo>
                  <a:lnTo>
                    <a:pt x="469760" y="154724"/>
                  </a:lnTo>
                  <a:lnTo>
                    <a:pt x="470344" y="143522"/>
                  </a:lnTo>
                  <a:lnTo>
                    <a:pt x="484606" y="108115"/>
                  </a:lnTo>
                  <a:lnTo>
                    <a:pt x="509041" y="98983"/>
                  </a:lnTo>
                  <a:lnTo>
                    <a:pt x="519912" y="100241"/>
                  </a:lnTo>
                  <a:lnTo>
                    <a:pt x="529221" y="103987"/>
                  </a:lnTo>
                  <a:lnTo>
                    <a:pt x="536968" y="110248"/>
                  </a:lnTo>
                  <a:lnTo>
                    <a:pt x="543166" y="119011"/>
                  </a:lnTo>
                  <a:lnTo>
                    <a:pt x="543166" y="77736"/>
                  </a:lnTo>
                  <a:lnTo>
                    <a:pt x="536879" y="72644"/>
                  </a:lnTo>
                  <a:lnTo>
                    <a:pt x="527926" y="68999"/>
                  </a:lnTo>
                  <a:lnTo>
                    <a:pt x="516318" y="66814"/>
                  </a:lnTo>
                  <a:lnTo>
                    <a:pt x="502043" y="66090"/>
                  </a:lnTo>
                  <a:lnTo>
                    <a:pt x="487019" y="67640"/>
                  </a:lnTo>
                  <a:lnTo>
                    <a:pt x="451332" y="90766"/>
                  </a:lnTo>
                  <a:lnTo>
                    <a:pt x="433476" y="135991"/>
                  </a:lnTo>
                  <a:lnTo>
                    <a:pt x="432295" y="154724"/>
                  </a:lnTo>
                  <a:lnTo>
                    <a:pt x="432295" y="159143"/>
                  </a:lnTo>
                  <a:lnTo>
                    <a:pt x="443242" y="207886"/>
                  </a:lnTo>
                  <a:lnTo>
                    <a:pt x="473583" y="239852"/>
                  </a:lnTo>
                  <a:lnTo>
                    <a:pt x="501738" y="246100"/>
                  </a:lnTo>
                  <a:lnTo>
                    <a:pt x="516559" y="245249"/>
                  </a:lnTo>
                  <a:lnTo>
                    <a:pt x="528726" y="242709"/>
                  </a:lnTo>
                  <a:lnTo>
                    <a:pt x="538264" y="238480"/>
                  </a:lnTo>
                  <a:lnTo>
                    <a:pt x="545134" y="232549"/>
                  </a:lnTo>
                  <a:lnTo>
                    <a:pt x="545896" y="243052"/>
                  </a:lnTo>
                  <a:lnTo>
                    <a:pt x="580618" y="243052"/>
                  </a:lnTo>
                  <a:lnTo>
                    <a:pt x="580618" y="232549"/>
                  </a:lnTo>
                  <a:lnTo>
                    <a:pt x="580618" y="213055"/>
                  </a:lnTo>
                  <a:lnTo>
                    <a:pt x="580618" y="98983"/>
                  </a:lnTo>
                  <a:lnTo>
                    <a:pt x="580618" y="77736"/>
                  </a:lnTo>
                  <a:lnTo>
                    <a:pt x="580618" y="0"/>
                  </a:lnTo>
                  <a:close/>
                </a:path>
                <a:path w="652780" h="288925">
                  <a:moveTo>
                    <a:pt x="652246" y="200418"/>
                  </a:moveTo>
                  <a:lnTo>
                    <a:pt x="615543" y="200418"/>
                  </a:lnTo>
                  <a:lnTo>
                    <a:pt x="615543" y="229882"/>
                  </a:lnTo>
                  <a:lnTo>
                    <a:pt x="614311" y="240017"/>
                  </a:lnTo>
                  <a:lnTo>
                    <a:pt x="611085" y="250558"/>
                  </a:lnTo>
                  <a:lnTo>
                    <a:pt x="605866" y="261493"/>
                  </a:lnTo>
                  <a:lnTo>
                    <a:pt x="598639" y="272821"/>
                  </a:lnTo>
                  <a:lnTo>
                    <a:pt x="621258" y="288518"/>
                  </a:lnTo>
                  <a:lnTo>
                    <a:pt x="648042" y="250799"/>
                  </a:lnTo>
                  <a:lnTo>
                    <a:pt x="652246" y="227672"/>
                  </a:lnTo>
                  <a:lnTo>
                    <a:pt x="652246" y="2004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525180" y="1718111"/>
            <a:ext cx="1344930" cy="288925"/>
            <a:chOff x="2525180" y="1718111"/>
            <a:chExt cx="1344930" cy="288925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25180" y="1730294"/>
              <a:ext cx="326728" cy="23391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72489" y="1784205"/>
              <a:ext cx="145132" cy="18000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046730" y="1718119"/>
              <a:ext cx="307975" cy="246379"/>
            </a:xfrm>
            <a:custGeom>
              <a:avLst/>
              <a:gdLst/>
              <a:ahLst/>
              <a:cxnLst/>
              <a:rect l="l" t="t" r="r" b="b"/>
              <a:pathLst>
                <a:path w="307975" h="246380">
                  <a:moveTo>
                    <a:pt x="37452" y="0"/>
                  </a:moveTo>
                  <a:lnTo>
                    <a:pt x="0" y="0"/>
                  </a:lnTo>
                  <a:lnTo>
                    <a:pt x="0" y="243052"/>
                  </a:lnTo>
                  <a:lnTo>
                    <a:pt x="37452" y="243052"/>
                  </a:lnTo>
                  <a:lnTo>
                    <a:pt x="37452" y="0"/>
                  </a:lnTo>
                  <a:close/>
                </a:path>
                <a:path w="307975" h="246380">
                  <a:moveTo>
                    <a:pt x="143446" y="128079"/>
                  </a:moveTo>
                  <a:lnTo>
                    <a:pt x="59994" y="128079"/>
                  </a:lnTo>
                  <a:lnTo>
                    <a:pt x="59994" y="160362"/>
                  </a:lnTo>
                  <a:lnTo>
                    <a:pt x="143446" y="160362"/>
                  </a:lnTo>
                  <a:lnTo>
                    <a:pt x="143446" y="128079"/>
                  </a:lnTo>
                  <a:close/>
                </a:path>
                <a:path w="307975" h="246380">
                  <a:moveTo>
                    <a:pt x="243687" y="241833"/>
                  </a:moveTo>
                  <a:lnTo>
                    <a:pt x="243535" y="209778"/>
                  </a:lnTo>
                  <a:lnTo>
                    <a:pt x="234848" y="211759"/>
                  </a:lnTo>
                  <a:lnTo>
                    <a:pt x="228904" y="212750"/>
                  </a:lnTo>
                  <a:lnTo>
                    <a:pt x="221856" y="212750"/>
                  </a:lnTo>
                  <a:lnTo>
                    <a:pt x="218630" y="211937"/>
                  </a:lnTo>
                  <a:lnTo>
                    <a:pt x="213448" y="208635"/>
                  </a:lnTo>
                  <a:lnTo>
                    <a:pt x="212153" y="204419"/>
                  </a:lnTo>
                  <a:lnTo>
                    <a:pt x="212153" y="99898"/>
                  </a:lnTo>
                  <a:lnTo>
                    <a:pt x="242925" y="99898"/>
                  </a:lnTo>
                  <a:lnTo>
                    <a:pt x="242925" y="69138"/>
                  </a:lnTo>
                  <a:lnTo>
                    <a:pt x="212153" y="69138"/>
                  </a:lnTo>
                  <a:lnTo>
                    <a:pt x="212153" y="29083"/>
                  </a:lnTo>
                  <a:lnTo>
                    <a:pt x="174840" y="29083"/>
                  </a:lnTo>
                  <a:lnTo>
                    <a:pt x="174840" y="69138"/>
                  </a:lnTo>
                  <a:lnTo>
                    <a:pt x="144691" y="69138"/>
                  </a:lnTo>
                  <a:lnTo>
                    <a:pt x="144691" y="99898"/>
                  </a:lnTo>
                  <a:lnTo>
                    <a:pt x="174840" y="99898"/>
                  </a:lnTo>
                  <a:lnTo>
                    <a:pt x="174840" y="197523"/>
                  </a:lnTo>
                  <a:lnTo>
                    <a:pt x="175628" y="209956"/>
                  </a:lnTo>
                  <a:lnTo>
                    <a:pt x="201168" y="243395"/>
                  </a:lnTo>
                  <a:lnTo>
                    <a:pt x="217335" y="246100"/>
                  </a:lnTo>
                  <a:lnTo>
                    <a:pt x="223812" y="245833"/>
                  </a:lnTo>
                  <a:lnTo>
                    <a:pt x="230352" y="245033"/>
                  </a:lnTo>
                  <a:lnTo>
                    <a:pt x="236982" y="243700"/>
                  </a:lnTo>
                  <a:lnTo>
                    <a:pt x="243687" y="241833"/>
                  </a:lnTo>
                  <a:close/>
                </a:path>
                <a:path w="307975" h="246380">
                  <a:moveTo>
                    <a:pt x="304787" y="69138"/>
                  </a:moveTo>
                  <a:lnTo>
                    <a:pt x="267335" y="69138"/>
                  </a:lnTo>
                  <a:lnTo>
                    <a:pt x="267335" y="243052"/>
                  </a:lnTo>
                  <a:lnTo>
                    <a:pt x="304787" y="243052"/>
                  </a:lnTo>
                  <a:lnTo>
                    <a:pt x="304787" y="69138"/>
                  </a:lnTo>
                  <a:close/>
                </a:path>
                <a:path w="307975" h="246380">
                  <a:moveTo>
                    <a:pt x="307682" y="24257"/>
                  </a:moveTo>
                  <a:lnTo>
                    <a:pt x="305803" y="19367"/>
                  </a:lnTo>
                  <a:lnTo>
                    <a:pt x="302056" y="15303"/>
                  </a:lnTo>
                  <a:lnTo>
                    <a:pt x="298297" y="11188"/>
                  </a:lnTo>
                  <a:lnTo>
                    <a:pt x="293065" y="9131"/>
                  </a:lnTo>
                  <a:lnTo>
                    <a:pt x="279514" y="9131"/>
                  </a:lnTo>
                  <a:lnTo>
                    <a:pt x="274256" y="11188"/>
                  </a:lnTo>
                  <a:lnTo>
                    <a:pt x="267004" y="19367"/>
                  </a:lnTo>
                  <a:lnTo>
                    <a:pt x="265201" y="24257"/>
                  </a:lnTo>
                  <a:lnTo>
                    <a:pt x="265214" y="35585"/>
                  </a:lnTo>
                  <a:lnTo>
                    <a:pt x="267004" y="40335"/>
                  </a:lnTo>
                  <a:lnTo>
                    <a:pt x="270598" y="44386"/>
                  </a:lnTo>
                  <a:lnTo>
                    <a:pt x="274256" y="48399"/>
                  </a:lnTo>
                  <a:lnTo>
                    <a:pt x="279514" y="50406"/>
                  </a:lnTo>
                  <a:lnTo>
                    <a:pt x="293065" y="50406"/>
                  </a:lnTo>
                  <a:lnTo>
                    <a:pt x="298297" y="48399"/>
                  </a:lnTo>
                  <a:lnTo>
                    <a:pt x="305803" y="40386"/>
                  </a:lnTo>
                  <a:lnTo>
                    <a:pt x="307682" y="35585"/>
                  </a:lnTo>
                  <a:lnTo>
                    <a:pt x="307682" y="242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9450" y="1784205"/>
              <a:ext cx="240314" cy="17696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60918" y="1784205"/>
              <a:ext cx="209116" cy="222420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3975246" y="1718111"/>
            <a:ext cx="480695" cy="246379"/>
            <a:chOff x="3975246" y="1718111"/>
            <a:chExt cx="480695" cy="246379"/>
          </a:xfrm>
        </p:grpSpPr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47203" y="1784205"/>
              <a:ext cx="138736" cy="17696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75246" y="1784205"/>
              <a:ext cx="145132" cy="18000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07282" y="1718111"/>
              <a:ext cx="148330" cy="246101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4551371" y="1718111"/>
            <a:ext cx="1475740" cy="246379"/>
            <a:chOff x="4551371" y="1718111"/>
            <a:chExt cx="1475740" cy="246379"/>
          </a:xfrm>
        </p:grpSpPr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51371" y="1730294"/>
              <a:ext cx="465584" cy="23391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038472" y="1727249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1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1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08865" y="1784205"/>
              <a:ext cx="159109" cy="18000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94516" y="1784205"/>
              <a:ext cx="138736" cy="17696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56727" y="1784205"/>
              <a:ext cx="145132" cy="18000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28532" y="1718111"/>
              <a:ext cx="148787" cy="24610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809193" y="1718111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5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77571" y="1784205"/>
              <a:ext cx="148940" cy="180007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6136334" y="1718111"/>
            <a:ext cx="1156335" cy="308610"/>
            <a:chOff x="6136334" y="1718111"/>
            <a:chExt cx="1156335" cy="308610"/>
          </a:xfrm>
        </p:grpSpPr>
        <p:sp>
          <p:nvSpPr>
            <p:cNvPr id="47" name="object 47"/>
            <p:cNvSpPr/>
            <p:nvPr/>
          </p:nvSpPr>
          <p:spPr>
            <a:xfrm>
              <a:off x="6136334" y="1730294"/>
              <a:ext cx="38735" cy="231140"/>
            </a:xfrm>
            <a:custGeom>
              <a:avLst/>
              <a:gdLst/>
              <a:ahLst/>
              <a:cxnLst/>
              <a:rect l="l" t="t" r="r" b="b"/>
              <a:pathLst>
                <a:path w="38735" h="231139">
                  <a:moveTo>
                    <a:pt x="38529" y="230872"/>
                  </a:moveTo>
                  <a:lnTo>
                    <a:pt x="0" y="230872"/>
                  </a:lnTo>
                  <a:lnTo>
                    <a:pt x="0" y="0"/>
                  </a:lnTo>
                  <a:lnTo>
                    <a:pt x="38529" y="0"/>
                  </a:lnTo>
                  <a:lnTo>
                    <a:pt x="38529" y="2308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19050" y="1784205"/>
              <a:ext cx="138736" cy="17696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79129" y="1784205"/>
              <a:ext cx="140259" cy="180007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542232" y="1727249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13351" y="1784205"/>
              <a:ext cx="148178" cy="24198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98276" y="1718111"/>
              <a:ext cx="400589" cy="24610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20947" y="1718111"/>
              <a:ext cx="71728" cy="84216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2405087" y="2304042"/>
            <a:ext cx="6011545" cy="11353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sz="2450" b="1" spc="-20" dirty="0">
                <a:latin typeface="Roboto Bk"/>
                <a:cs typeface="Roboto Bk"/>
              </a:rPr>
              <a:t>Our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spc="-30" dirty="0">
                <a:latin typeface="Roboto Bk"/>
                <a:cs typeface="Roboto Bk"/>
              </a:rPr>
              <a:t>solution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offers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</a:t>
            </a:r>
            <a:r>
              <a:rPr sz="2450" b="1" spc="-75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unique</a:t>
            </a:r>
            <a:r>
              <a:rPr sz="2450" b="1" spc="-4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combination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of </a:t>
            </a:r>
            <a:r>
              <a:rPr sz="2450" b="1" spc="-20" dirty="0">
                <a:latin typeface="Roboto Bk"/>
                <a:cs typeface="Roboto Bk"/>
              </a:rPr>
              <a:t>features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that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set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it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apart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from</a:t>
            </a:r>
            <a:r>
              <a:rPr sz="2450" b="1" spc="-4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traditional </a:t>
            </a:r>
            <a:r>
              <a:rPr sz="2450" b="1" dirty="0">
                <a:latin typeface="Roboto Bk"/>
                <a:cs typeface="Roboto Bk"/>
              </a:rPr>
              <a:t>employee</a:t>
            </a:r>
            <a:r>
              <a:rPr sz="2450" b="1" spc="-3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performance</a:t>
            </a:r>
            <a:r>
              <a:rPr sz="2450" b="1" spc="-25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analysis</a:t>
            </a:r>
            <a:r>
              <a:rPr sz="2450" b="1" spc="-7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methods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43109" y="3941137"/>
            <a:ext cx="5541835" cy="1930657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89255" indent="-334010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389255" algn="l"/>
              </a:tabLst>
            </a:pPr>
            <a:r>
              <a:rPr sz="2450" b="1" dirty="0">
                <a:latin typeface="Roboto Bk"/>
                <a:cs typeface="Roboto Bk"/>
              </a:rPr>
              <a:t>Automated</a:t>
            </a:r>
            <a:r>
              <a:rPr sz="2450" b="1" spc="-10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Collection</a:t>
            </a:r>
            <a:endParaRPr sz="2450">
              <a:latin typeface="Roboto Bk"/>
              <a:cs typeface="Roboto Bk"/>
            </a:endParaRPr>
          </a:p>
          <a:p>
            <a:pPr marL="346710" indent="-33401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346710" algn="l"/>
              </a:tabLst>
            </a:pPr>
            <a:r>
              <a:rPr sz="2450" b="1" spc="-95" dirty="0">
                <a:latin typeface="Roboto Bk"/>
                <a:cs typeface="Roboto Bk"/>
              </a:rPr>
              <a:t>Real-</a:t>
            </a:r>
            <a:r>
              <a:rPr sz="2450" b="1" dirty="0">
                <a:latin typeface="Roboto Bk"/>
                <a:cs typeface="Roboto Bk"/>
              </a:rPr>
              <a:t>time</a:t>
            </a:r>
            <a:r>
              <a:rPr sz="2450" b="1" spc="-4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Insights</a:t>
            </a:r>
            <a:endParaRPr sz="2450">
              <a:latin typeface="Roboto Bk"/>
              <a:cs typeface="Roboto Bk"/>
            </a:endParaRPr>
          </a:p>
          <a:p>
            <a:pPr marL="346710" indent="-334010">
              <a:lnSpc>
                <a:spcPct val="100000"/>
              </a:lnSpc>
              <a:spcBef>
                <a:spcPts val="740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Actionable</a:t>
            </a:r>
            <a:r>
              <a:rPr sz="2450" b="1" spc="-14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Recommendations</a:t>
            </a:r>
            <a:endParaRPr sz="2450">
              <a:latin typeface="Roboto Bk"/>
              <a:cs typeface="Roboto Bk"/>
            </a:endParaRPr>
          </a:p>
          <a:p>
            <a:pPr marL="346710" indent="-334010">
              <a:lnSpc>
                <a:spcPct val="100000"/>
              </a:lnSpc>
              <a:spcBef>
                <a:spcPts val="1135"/>
              </a:spcBef>
              <a:buAutoNum type="arabicPeriod"/>
              <a:tabLst>
                <a:tab pos="346710" algn="l"/>
              </a:tabLst>
            </a:pPr>
            <a:r>
              <a:rPr sz="2450" b="1" spc="-25" dirty="0">
                <a:latin typeface="Roboto Bk"/>
                <a:cs typeface="Roboto Bk"/>
              </a:rPr>
              <a:t>Interactive</a:t>
            </a:r>
            <a:r>
              <a:rPr sz="2450" b="1" spc="-10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Dashboards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Develop an Excel-based dashboard to track and analyze employee performance across various departments and metrics, providing real-time insights for data-driven decision-making.</vt:lpstr>
      <vt:lpstr>PowerPoint Presentation</vt:lpstr>
      <vt:lpstr>PowerPoint Presentation</vt:lpstr>
      <vt:lpstr>A dataset description in Employee Performance Analysis using Excel is a detailed documentation of the data used to analyze employee performance. It includes:</vt:lpstr>
      <vt:lpstr>PowerPoint Presentation</vt:lpstr>
      <vt:lpstr>PowerPoint Presentation</vt:lpstr>
      <vt:lpstr>The results in Employee Performance Analysis using Excel refer to the outputs and insights gained from analyzing employee performance data using various Excel tools and techniques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tamizh0327@gmail.com</cp:lastModifiedBy>
  <cp:revision>8</cp:revision>
  <dcterms:created xsi:type="dcterms:W3CDTF">2024-09-15T08:29:45Z</dcterms:created>
  <dcterms:modified xsi:type="dcterms:W3CDTF">2024-09-20T05:09:33Z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m100</vt:lpwstr>
  </property>
</Properties>
</file>