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8"/>
    <p:restoredTop sz="94682"/>
  </p:normalViewPr>
  <p:slideViewPr>
    <p:cSldViewPr snapToGrid="0">
      <p:cViewPr varScale="1">
        <p:scale>
          <a:sx n="119" d="100"/>
          <a:sy n="11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94CD-A0B2-9224-5692-BF9F5FC9F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CA10A-B530-F813-9DC1-B457B18B4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EBAC-AA54-D590-9CE7-1F8EF006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AEDA-0158-E278-DFBA-E96BFEEF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FB2B9-3684-835C-7642-86873046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3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0A60-7B2B-F953-3E36-40373228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101B7-C027-1CD5-7EE4-E835D4BCD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AAFF-EABC-0E27-7B1B-DBE9D9872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77528-022A-8B1F-564D-218FF0CB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02441-5B1D-F793-C073-4908E9D4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9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87AFA-E190-AF45-A01D-22A122018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83E0-336D-52E1-7AA9-251D78A65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CC221-9F78-7824-CAC5-28359A83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D682-ECD6-6618-96CD-BBCAA899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4F04-B1D3-1786-56AD-1BE19223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032C-E01A-BB04-A572-0EDF396C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814D-8170-2731-CBFD-04892415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AE107-3C80-F8E5-7733-30D372C3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1C6F-BF99-BFE7-3AF9-37114D24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D61B-607A-7598-FDAB-106FF046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C3F2-D234-D3A8-C945-A76FECF7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1EC6-5C25-ECE8-DF97-729EB0DD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46E0-CEB5-4265-CC9D-2F4646CE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2D6F-54D9-EB82-3690-D72866D1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FA44-FB73-A7A7-7A98-78210A8F8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4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3AF5-FAF0-9355-18D2-CCBD330F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B5D3-45D1-59A8-A635-30BE5D778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0336F-68B8-0F19-C383-2603764BD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3974C-0FE8-825F-9866-DE9F4D0B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B7E4C-5AA4-F377-D693-EEA2D01A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611F-53A5-C578-3661-36B5091A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8B2F3-7A23-332D-9D9B-E943744F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62745-0E8A-6194-D39E-BE4FF8DA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AB728-693F-C2E0-2056-697C8381D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6849A-270E-101E-4284-FFBB483C2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5672B-0371-E3DA-3BCD-0F7E03B89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FBA55-CAB2-31DB-535C-23FEE5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56CC7-9FFD-F71B-D2D8-075C291D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A1E54-2DB8-1986-3D4B-0A861AFD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85C1-2B55-81C9-3526-ED93764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29F0E-9653-D00C-638D-00CF27B3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0F8CC-007A-53AC-F693-7E3B9A0C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C2794-9923-B9E4-A036-CC8080F8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7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877161-4E1B-1B27-856C-3B3D8EC8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11603-8E19-81D6-1029-770CF849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8B8E3-BF38-6EFE-A28E-69E9F3D2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0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CC7F-6423-3528-7DEA-5EE8CE79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C21BC-54A9-F8EE-A065-8C731BA6E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04806-0519-BC37-DE39-BD7107417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4EE42-B49D-AA40-8397-9B33C715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9733B-962E-30F0-F8B2-628A13E6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0F10F-40E4-919F-7DC3-A88E01CB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038F-5194-A78C-E43D-1A2514F38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0A4A3-69B4-9990-DB8E-6CDB002CC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02A7A-17D6-031C-9285-41A8BCFA9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1F972-90C9-D558-23A7-CDCF4680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78253-4A92-4F95-D162-7B948F0D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984F-1A22-F3E8-8649-A57B4190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2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FA997-E953-A696-D591-2A45055A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CF62E-9FC1-BD3B-8C49-1382AD718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EE8A-AB94-BD2C-5FA3-1C1264D08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B3A262-1FBA-5441-8D79-91245CE568B5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B944-FB43-F031-D115-B45E16A56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FE0D2-3E02-56C8-32EA-45562D548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B08BB-9104-FD4B-96C4-D2BC153CC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30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F8D787-DCB0-AA1F-A5FA-90E285AF7C4B}"/>
              </a:ext>
            </a:extLst>
          </p:cNvPr>
          <p:cNvSpPr/>
          <p:nvPr/>
        </p:nvSpPr>
        <p:spPr>
          <a:xfrm>
            <a:off x="2258455" y="2137274"/>
            <a:ext cx="1322024" cy="716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IoT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23463-3D28-4D28-2CBD-7709ABCC2D6E}"/>
              </a:ext>
            </a:extLst>
          </p:cNvPr>
          <p:cNvSpPr/>
          <p:nvPr/>
        </p:nvSpPr>
        <p:spPr>
          <a:xfrm>
            <a:off x="5389999" y="2137274"/>
            <a:ext cx="1322024" cy="716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A4B51-B232-8643-2A35-04B0A8D94944}"/>
              </a:ext>
            </a:extLst>
          </p:cNvPr>
          <p:cNvSpPr/>
          <p:nvPr/>
        </p:nvSpPr>
        <p:spPr>
          <a:xfrm>
            <a:off x="8307634" y="2137274"/>
            <a:ext cx="1322024" cy="716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5298F-DDFA-19AE-C89F-B04C6109383B}"/>
              </a:ext>
            </a:extLst>
          </p:cNvPr>
          <p:cNvSpPr/>
          <p:nvPr/>
        </p:nvSpPr>
        <p:spPr>
          <a:xfrm>
            <a:off x="5434067" y="3986271"/>
            <a:ext cx="1322024" cy="716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639F17-CAC1-352A-288D-5E4482028435}"/>
              </a:ext>
            </a:extLst>
          </p:cNvPr>
          <p:cNvSpPr/>
          <p:nvPr/>
        </p:nvSpPr>
        <p:spPr>
          <a:xfrm>
            <a:off x="1068634" y="3459298"/>
            <a:ext cx="1024569" cy="6196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  <a:p>
            <a:pPr algn="ctr"/>
            <a:r>
              <a:rPr lang="en-US" dirty="0"/>
              <a:t>Device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33D485-6B16-14E2-4ED7-CF543CF66539}"/>
              </a:ext>
            </a:extLst>
          </p:cNvPr>
          <p:cNvCxnSpPr>
            <a:cxnSpLocks/>
          </p:cNvCxnSpPr>
          <p:nvPr/>
        </p:nvCxnSpPr>
        <p:spPr>
          <a:xfrm flipV="1">
            <a:off x="1773713" y="2853370"/>
            <a:ext cx="484742" cy="52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95234D-AC63-9E48-4F4F-C2490BC1D086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4620657" y="2531125"/>
            <a:ext cx="775771" cy="11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and Round Single Corner of Rectangle 13">
            <a:extLst>
              <a:ext uri="{FF2B5EF4-FFF2-40B4-BE49-F238E27FC236}">
                <a16:creationId xmlns:a16="http://schemas.microsoft.com/office/drawing/2014/main" id="{98C9302E-8AB1-0313-AC8A-E2F680AECBE9}"/>
              </a:ext>
            </a:extLst>
          </p:cNvPr>
          <p:cNvSpPr/>
          <p:nvPr/>
        </p:nvSpPr>
        <p:spPr>
          <a:xfrm>
            <a:off x="3844886" y="2214393"/>
            <a:ext cx="775771" cy="633464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Rule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E77515-A44E-1C94-7553-8AC6538CEACD}"/>
              </a:ext>
            </a:extLst>
          </p:cNvPr>
          <p:cNvCxnSpPr>
            <a:cxnSpLocks/>
          </p:cNvCxnSpPr>
          <p:nvPr/>
        </p:nvCxnSpPr>
        <p:spPr>
          <a:xfrm>
            <a:off x="3466640" y="2543062"/>
            <a:ext cx="3782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1C020D-9385-9B10-5C0C-B24DE37AE66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12023" y="2495322"/>
            <a:ext cx="15956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B538FDC-C847-FD35-719C-60B7A13566B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5079" y="2847857"/>
            <a:ext cx="0" cy="1138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ubtitle 2">
            <a:extLst>
              <a:ext uri="{FF2B5EF4-FFF2-40B4-BE49-F238E27FC236}">
                <a16:creationId xmlns:a16="http://schemas.microsoft.com/office/drawing/2014/main" id="{063B91A6-246D-79D3-6A14-2ECE3DAB4FB5}"/>
              </a:ext>
            </a:extLst>
          </p:cNvPr>
          <p:cNvSpPr txBox="1">
            <a:spLocks/>
          </p:cNvSpPr>
          <p:nvPr/>
        </p:nvSpPr>
        <p:spPr>
          <a:xfrm>
            <a:off x="3073706" y="253387"/>
            <a:ext cx="4919031" cy="925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Bus Tracking System</a:t>
            </a:r>
          </a:p>
          <a:p>
            <a:r>
              <a:rPr lang="en-US"/>
              <a:t> Device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4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B8C68-A8A2-7EF9-00B2-543862CE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902B3C-3947-7682-0531-3B189FF2E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3706" y="253387"/>
            <a:ext cx="4919031" cy="925407"/>
          </a:xfrm>
        </p:spPr>
        <p:txBody>
          <a:bodyPr>
            <a:normAutofit/>
          </a:bodyPr>
          <a:lstStyle/>
          <a:p>
            <a:r>
              <a:rPr lang="en-US" dirty="0"/>
              <a:t>Bus Tracking System</a:t>
            </a:r>
          </a:p>
          <a:p>
            <a:r>
              <a:rPr lang="en-US" dirty="0"/>
              <a:t>API to get Live Location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0EF25-909E-5BAB-B870-067CF02044D5}"/>
              </a:ext>
            </a:extLst>
          </p:cNvPr>
          <p:cNvSpPr/>
          <p:nvPr/>
        </p:nvSpPr>
        <p:spPr>
          <a:xfrm>
            <a:off x="3448279" y="2218064"/>
            <a:ext cx="1827884" cy="716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9F079C-AE9F-0F63-6D28-43BD52052810}"/>
              </a:ext>
            </a:extLst>
          </p:cNvPr>
          <p:cNvSpPr/>
          <p:nvPr/>
        </p:nvSpPr>
        <p:spPr>
          <a:xfrm>
            <a:off x="7998246" y="2218064"/>
            <a:ext cx="1322024" cy="716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DynamoDB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D6D658D-A2F4-3CF9-1C0A-828DD4E4678E}"/>
              </a:ext>
            </a:extLst>
          </p:cNvPr>
          <p:cNvSpPr/>
          <p:nvPr/>
        </p:nvSpPr>
        <p:spPr>
          <a:xfrm>
            <a:off x="1597446" y="3514382"/>
            <a:ext cx="1564393" cy="6196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369135-7997-7669-5361-7E96E8FE405E}"/>
              </a:ext>
            </a:extLst>
          </p:cNvPr>
          <p:cNvCxnSpPr>
            <a:cxnSpLocks/>
          </p:cNvCxnSpPr>
          <p:nvPr/>
        </p:nvCxnSpPr>
        <p:spPr>
          <a:xfrm flipV="1">
            <a:off x="2963537" y="2934160"/>
            <a:ext cx="484742" cy="528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41D9B2-D6D0-E968-84CB-CB2E2AF7187C}"/>
              </a:ext>
            </a:extLst>
          </p:cNvPr>
          <p:cNvCxnSpPr>
            <a:cxnSpLocks/>
          </p:cNvCxnSpPr>
          <p:nvPr/>
        </p:nvCxnSpPr>
        <p:spPr>
          <a:xfrm>
            <a:off x="5277079" y="2576112"/>
            <a:ext cx="2721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CEE9A2-0A10-48F7-626E-2AF74E22B1EC}"/>
              </a:ext>
            </a:extLst>
          </p:cNvPr>
          <p:cNvCxnSpPr>
            <a:cxnSpLocks/>
          </p:cNvCxnSpPr>
          <p:nvPr/>
        </p:nvCxnSpPr>
        <p:spPr>
          <a:xfrm flipH="1">
            <a:off x="5276163" y="2794614"/>
            <a:ext cx="27220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92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27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Akbar, Fayazdeen</dc:creator>
  <cp:lastModifiedBy>Akbar, Fayazdeen</cp:lastModifiedBy>
  <cp:revision>1</cp:revision>
  <dcterms:created xsi:type="dcterms:W3CDTF">2024-12-28T09:19:11Z</dcterms:created>
  <dcterms:modified xsi:type="dcterms:W3CDTF">2024-12-28T17:07:21Z</dcterms:modified>
</cp:coreProperties>
</file>