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659"/>
  </p:normalViewPr>
  <p:slideViewPr>
    <p:cSldViewPr snapToGrid="0" snapToObjects="1">
      <p:cViewPr varScale="1">
        <p:scale>
          <a:sx n="87" d="100"/>
          <a:sy n="87" d="100"/>
        </p:scale>
        <p:origin x="12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6/13/18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6/13/18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Volunteer and leadership</a:t>
            </a:r>
            <a:endParaRPr lang="en-US" dirty="0"/>
          </a:p>
        </p:txBody>
      </p:sp>
    </p:spTree>
    <p:extLst>
      <p:ext uri="{BB962C8B-B14F-4D97-AF65-F5344CB8AC3E}">
        <p14:creationId xmlns:p14="http://schemas.microsoft.com/office/powerpoint/2010/main" val="155026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GLOBAL GAME JAM</a:t>
            </a:r>
            <a:endParaRPr lang="en-US" dirty="0">
              <a:solidFill>
                <a:schemeClr val="accent1"/>
              </a:solidFill>
            </a:endParaRPr>
          </a:p>
        </p:txBody>
      </p:sp>
      <p:sp>
        <p:nvSpPr>
          <p:cNvPr id="3" name="Content Placeholder 2"/>
          <p:cNvSpPr>
            <a:spLocks noGrp="1"/>
          </p:cNvSpPr>
          <p:nvPr>
            <p:ph idx="1"/>
          </p:nvPr>
        </p:nvSpPr>
        <p:spPr/>
        <p:txBody>
          <a:bodyPr/>
          <a:lstStyle/>
          <a:p>
            <a:endParaRPr lang="en-US" dirty="0" smtClean="0"/>
          </a:p>
          <a:p>
            <a:endParaRPr lang="en-US" dirty="0" smtClean="0"/>
          </a:p>
          <a:p>
            <a:r>
              <a:rPr lang="en-US" sz="4800" b="1" dirty="0">
                <a:latin typeface="Arial Rounded MT Bold" charset="0"/>
                <a:ea typeface="Arial Rounded MT Bold" charset="0"/>
                <a:cs typeface="Arial Rounded MT Bold" charset="0"/>
              </a:rPr>
              <a:t>https://</a:t>
            </a:r>
            <a:r>
              <a:rPr lang="en-US" sz="4800" b="1" dirty="0" err="1">
                <a:latin typeface="Arial Rounded MT Bold" charset="0"/>
                <a:ea typeface="Arial Rounded MT Bold" charset="0"/>
                <a:cs typeface="Arial Rounded MT Bold" charset="0"/>
              </a:rPr>
              <a:t>globalgamejam.org</a:t>
            </a:r>
            <a:r>
              <a:rPr lang="en-US" sz="4800" b="1" dirty="0">
                <a:latin typeface="Arial Rounded MT Bold" charset="0"/>
                <a:ea typeface="Arial Rounded MT Bold" charset="0"/>
                <a:cs typeface="Arial Rounded MT Bold" charset="0"/>
              </a:rPr>
              <a:t>/2018/games/6-speed</a:t>
            </a:r>
          </a:p>
        </p:txBody>
      </p:sp>
    </p:spTree>
    <p:extLst>
      <p:ext uri="{BB962C8B-B14F-4D97-AF65-F5344CB8AC3E}">
        <p14:creationId xmlns:p14="http://schemas.microsoft.com/office/powerpoint/2010/main" val="1340917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game is a physical game made using Arduino and Unity for the digital introduction. In the physical representation of the game, a car is pulled along a "track" using a stepper motor. LED lights represent the checkpoints in the track were you have to press the corresponding button. If a button is not pressed in the correct amount of time, your time extends. This game was made to represent drag racing and shifting. At the end of the game, your time is sent to an iPhone. There is no "losing" but the goal is to have the fastest time.</a:t>
            </a:r>
          </a:p>
        </p:txBody>
      </p:sp>
    </p:spTree>
    <p:extLst>
      <p:ext uri="{BB962C8B-B14F-4D97-AF65-F5344CB8AC3E}">
        <p14:creationId xmlns:p14="http://schemas.microsoft.com/office/powerpoint/2010/main" val="494374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Women can</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Chair </a:t>
            </a:r>
          </a:p>
          <a:p>
            <a:pPr lvl="0"/>
            <a:r>
              <a:rPr lang="en-US" dirty="0"/>
              <a:t>Compete in various computer competitions</a:t>
            </a:r>
          </a:p>
          <a:p>
            <a:pPr lvl="0"/>
            <a:r>
              <a:rPr lang="en-US" dirty="0"/>
              <a:t>Student Organization</a:t>
            </a:r>
          </a:p>
          <a:p>
            <a:pPr lvl="0"/>
            <a:r>
              <a:rPr lang="en-US" dirty="0" smtClean="0"/>
              <a:t>Fundraising</a:t>
            </a:r>
            <a:r>
              <a:rPr lang="en-US" dirty="0"/>
              <a:t>, social media, public relations, and government REP</a:t>
            </a:r>
          </a:p>
          <a:p>
            <a:pPr lvl="0"/>
            <a:r>
              <a:rPr lang="en-US" dirty="0"/>
              <a:t>IT and Computer Science networking for women</a:t>
            </a:r>
          </a:p>
          <a:p>
            <a:endParaRPr lang="en-US" dirty="0"/>
          </a:p>
          <a:p>
            <a:endParaRPr lang="en-US" dirty="0"/>
          </a:p>
        </p:txBody>
      </p:sp>
    </p:spTree>
    <p:extLst>
      <p:ext uri="{BB962C8B-B14F-4D97-AF65-F5344CB8AC3E}">
        <p14:creationId xmlns:p14="http://schemas.microsoft.com/office/powerpoint/2010/main" val="827104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STL CYBERCON</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Volunteer</a:t>
            </a:r>
          </a:p>
          <a:p>
            <a:r>
              <a:rPr lang="en-US" dirty="0" smtClean="0"/>
              <a:t>Student organization leader volunteer</a:t>
            </a:r>
            <a:endParaRPr lang="en-US" dirty="0"/>
          </a:p>
        </p:txBody>
      </p:sp>
    </p:spTree>
    <p:extLst>
      <p:ext uri="{BB962C8B-B14F-4D97-AF65-F5344CB8AC3E}">
        <p14:creationId xmlns:p14="http://schemas.microsoft.com/office/powerpoint/2010/main" val="2833181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3290</TotalTime>
  <Words>158</Words>
  <Application>Microsoft Macintosh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Arial Rounded MT Bold</vt:lpstr>
      <vt:lpstr>Gill Sans MT</vt:lpstr>
      <vt:lpstr>Gallery</vt:lpstr>
      <vt:lpstr>Volunteer and leadership</vt:lpstr>
      <vt:lpstr>GLOBAL GAME JAM</vt:lpstr>
      <vt:lpstr>PowerPoint Presentation</vt:lpstr>
      <vt:lpstr>Women can</vt:lpstr>
      <vt:lpstr>STL CYBERCON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Volunteer and leadership</dc:title>
  <dc:creator>Clarke, Faith M.(UMSL-Student)</dc:creator>
  <cp:lastModifiedBy>Clarke, Faith M.(UMSL-Student)</cp:lastModifiedBy>
  <cp:revision>4</cp:revision>
  <dcterms:created xsi:type="dcterms:W3CDTF">2018-06-10T22:54:35Z</dcterms:created>
  <dcterms:modified xsi:type="dcterms:W3CDTF">2018-06-13T22:33:06Z</dcterms:modified>
</cp:coreProperties>
</file>