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2"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59"/>
  </p:normalViewPr>
  <p:slideViewPr>
    <p:cSldViewPr snapToGrid="0" snapToObjects="1">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7/6/2018</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7/6/2018</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Volunteer and leadership</a:t>
            </a:r>
          </a:p>
        </p:txBody>
      </p:sp>
    </p:spTree>
    <p:extLst>
      <p:ext uri="{BB962C8B-B14F-4D97-AF65-F5344CB8AC3E}">
        <p14:creationId xmlns:p14="http://schemas.microsoft.com/office/powerpoint/2010/main" val="15502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977F1E1-2B6F-4BB6-899F-67D8764D83C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EC17D08F-2133-44A9-B28C-CB29928FA8D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CC36881-E309-4C41-8B5B-203AADC15FF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p:cNvSpPr>
            <a:spLocks noGrp="1"/>
          </p:cNvSpPr>
          <p:nvPr>
            <p:ph type="title"/>
          </p:nvPr>
        </p:nvSpPr>
        <p:spPr>
          <a:xfrm>
            <a:off x="659301" y="1474969"/>
            <a:ext cx="2823919" cy="1868760"/>
          </a:xfrm>
        </p:spPr>
        <p:txBody>
          <a:bodyPr vert="horz" lIns="91440" tIns="45720" rIns="91440" bIns="0" rtlCol="0" anchor="b">
            <a:normAutofit/>
          </a:bodyPr>
          <a:lstStyle/>
          <a:p>
            <a:r>
              <a:rPr lang="en-US" sz="3600"/>
              <a:t>6 SPEED! Our game </a:t>
            </a:r>
          </a:p>
        </p:txBody>
      </p:sp>
      <p:cxnSp>
        <p:nvCxnSpPr>
          <p:cNvPr id="21" name="Straight Connector 20">
            <a:extLst>
              <a:ext uri="{FF2B5EF4-FFF2-40B4-BE49-F238E27FC236}">
                <a16:creationId xmlns:a16="http://schemas.microsoft.com/office/drawing/2014/main" id="{84F2C6A8-7D46-49EA-860B-0F0B0208436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AED92372-F778-4E96-9E90-4E63BAF3CAD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4" name="Rectangle 23">
              <a:extLst>
                <a:ext uri="{FF2B5EF4-FFF2-40B4-BE49-F238E27FC236}">
                  <a16:creationId xmlns:a16="http://schemas.microsoft.com/office/drawing/2014/main" id="{EB4EC089-8B60-43F4-9BF5-1F0B0E398E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0BAC91-1725-4E5A-92CE-F5A2EB0661A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Content Placeholder 3"/>
          <p:cNvPicPr>
            <a:picLocks noGrp="1" noChangeAspect="1"/>
          </p:cNvPicPr>
          <p:nvPr>
            <p:ph idx="1"/>
          </p:nvPr>
        </p:nvPicPr>
        <p:blipFill rotWithShape="1">
          <a:blip r:embed="rId3"/>
          <a:srcRect t="3443" r="-2" b="9770"/>
          <a:stretch/>
        </p:blipFill>
        <p:spPr>
          <a:xfrm>
            <a:off x="4618374" y="1116345"/>
            <a:ext cx="6282919" cy="3866172"/>
          </a:xfrm>
          <a:prstGeom prst="rect">
            <a:avLst/>
          </a:prstGeom>
        </p:spPr>
      </p:pic>
      <p:pic>
        <p:nvPicPr>
          <p:cNvPr id="27" name="Picture 26">
            <a:extLst>
              <a:ext uri="{FF2B5EF4-FFF2-40B4-BE49-F238E27FC236}">
                <a16:creationId xmlns:a16="http://schemas.microsoft.com/office/drawing/2014/main" id="{4B61EBEC-D0CA-456C-98A6-EDA1AC9FB0D6}"/>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718A71EB-D327-4458-85FB-26336B2BA01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6802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D382623-6794-42AF-9EED-73FB8EDF1CD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23CB33-C93D-4DDB-AA28-90DF54B272F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21" name="Group 20">
            <a:extLst>
              <a:ext uri="{FF2B5EF4-FFF2-40B4-BE49-F238E27FC236}">
                <a16:creationId xmlns:a16="http://schemas.microsoft.com/office/drawing/2014/main" id="{682BF2E1-8484-437D-B75E-B9C33883108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0"/>
            <a:ext cx="4641750" cy="5149101"/>
            <a:chOff x="7463259" y="583365"/>
            <a:chExt cx="4641750" cy="5181928"/>
          </a:xfrm>
        </p:grpSpPr>
        <p:sp>
          <p:nvSpPr>
            <p:cNvPr id="22" name="Rectangle 21">
              <a:extLst>
                <a:ext uri="{FF2B5EF4-FFF2-40B4-BE49-F238E27FC236}">
                  <a16:creationId xmlns:a16="http://schemas.microsoft.com/office/drawing/2014/main" id="{6B932DDD-9795-4FAC-BA83-839CB6E76C6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13E641-1112-411D-8511-70B0DE11613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2D621809-5AA4-46DF-8080-E9E1F756E1AD}"/>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47E0EA6E-C2C3-4067-9B8E-E74EC33A4B4C}"/>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6" name="Content Placeholder 5"/>
          <p:cNvPicPr>
            <a:picLocks noGrp="1" noChangeAspect="1"/>
          </p:cNvPicPr>
          <p:nvPr>
            <p:ph idx="1"/>
          </p:nvPr>
        </p:nvPicPr>
        <p:blipFill>
          <a:blip r:embed="rId3"/>
          <a:stretch>
            <a:fillRect/>
          </a:stretch>
        </p:blipFill>
        <p:spPr>
          <a:xfrm>
            <a:off x="632238" y="1414372"/>
            <a:ext cx="4641750" cy="3291184"/>
          </a:xfrm>
        </p:spPr>
      </p:pic>
      <p:sp>
        <p:nvSpPr>
          <p:cNvPr id="7" name="Rectangle 6"/>
          <p:cNvSpPr/>
          <p:nvPr/>
        </p:nvSpPr>
        <p:spPr>
          <a:xfrm>
            <a:off x="5782587" y="1557811"/>
            <a:ext cx="3219664"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The team</a:t>
            </a:r>
          </a:p>
        </p:txBody>
      </p:sp>
    </p:spTree>
    <p:extLst>
      <p:ext uri="{BB962C8B-B14F-4D97-AF65-F5344CB8AC3E}">
        <p14:creationId xmlns:p14="http://schemas.microsoft.com/office/powerpoint/2010/main" val="3437415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This game is a physical game made using Arduino and Unity for the digital introduction. In the physical representation of the game, a car is pulled along a "track" using a stepper motor. LED lights represent the checkpoints in the track were you have to press the corresponding button. If a button is not pressed in the correct amount of time, your time extends. This game was made to represent drag racing and shifting. At the end of the game, your time is sent to an iPhone. There is no "losing" but the goal is to have the fastest time.</a:t>
            </a:r>
          </a:p>
        </p:txBody>
      </p:sp>
    </p:spTree>
    <p:extLst>
      <p:ext uri="{BB962C8B-B14F-4D97-AF65-F5344CB8AC3E}">
        <p14:creationId xmlns:p14="http://schemas.microsoft.com/office/powerpoint/2010/main" val="49437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Women can</a:t>
            </a:r>
          </a:p>
        </p:txBody>
      </p:sp>
      <p:sp>
        <p:nvSpPr>
          <p:cNvPr id="3" name="Content Placeholder 2"/>
          <p:cNvSpPr>
            <a:spLocks noGrp="1"/>
          </p:cNvSpPr>
          <p:nvPr>
            <p:ph idx="1"/>
          </p:nvPr>
        </p:nvSpPr>
        <p:spPr/>
        <p:txBody>
          <a:bodyPr/>
          <a:lstStyle/>
          <a:p>
            <a:r>
              <a:rPr lang="en-US" dirty="0"/>
              <a:t>Chair </a:t>
            </a:r>
          </a:p>
          <a:p>
            <a:pPr lvl="0"/>
            <a:r>
              <a:rPr lang="en-US" dirty="0"/>
              <a:t>Compete in various computer competitions</a:t>
            </a:r>
          </a:p>
          <a:p>
            <a:pPr lvl="0"/>
            <a:r>
              <a:rPr lang="en-US" dirty="0"/>
              <a:t>Student Organization</a:t>
            </a:r>
          </a:p>
          <a:p>
            <a:pPr lvl="0"/>
            <a:r>
              <a:rPr lang="en-US" dirty="0"/>
              <a:t>Fundraising, social media, public relations, and government REP</a:t>
            </a:r>
          </a:p>
          <a:p>
            <a:pPr lvl="0"/>
            <a:r>
              <a:rPr lang="en-US" dirty="0"/>
              <a:t>IT and Computer Science networking for women</a:t>
            </a:r>
          </a:p>
          <a:p>
            <a:endParaRPr lang="en-US" dirty="0"/>
          </a:p>
          <a:p>
            <a:endParaRPr lang="en-US" dirty="0"/>
          </a:p>
        </p:txBody>
      </p:sp>
    </p:spTree>
    <p:extLst>
      <p:ext uri="{BB962C8B-B14F-4D97-AF65-F5344CB8AC3E}">
        <p14:creationId xmlns:p14="http://schemas.microsoft.com/office/powerpoint/2010/main" val="82710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5" name="Picture 4" descr="Screen Clipping"/>
          <p:cNvPicPr>
            <a:picLocks noChangeAspect="1"/>
          </p:cNvPicPr>
          <p:nvPr/>
        </p:nvPicPr>
        <p:blipFill rotWithShape="1">
          <a:blip r:embed="rId2">
            <a:extLst/>
          </a:blip>
          <a:srcRect r="16447" b="1"/>
          <a:stretch/>
        </p:blipFill>
        <p:spPr>
          <a:xfrm>
            <a:off x="305" y="10"/>
            <a:ext cx="12191695" cy="6857990"/>
          </a:xfrm>
          <a:prstGeom prst="rect">
            <a:avLst/>
          </a:prstGeom>
        </p:spPr>
      </p:pic>
      <p:sp>
        <p:nvSpPr>
          <p:cNvPr id="25" name="Rectangle 24">
            <a:extLst>
              <a:ext uri="{FF2B5EF4-FFF2-40B4-BE49-F238E27FC236}">
                <a16:creationId xmlns:a16="http://schemas.microsoft.com/office/drawing/2014/main" id="{F2AF0D79-4A1A-4F27-B9F0-CF252C4AC9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636753"/>
            <a:ext cx="8299435" cy="5572810"/>
          </a:xfrm>
          <a:prstGeom prst="rect">
            <a:avLst/>
          </a:prstGeom>
          <a:solidFill>
            <a:srgbClr val="000001">
              <a:alpha val="74902"/>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04017" y="804520"/>
            <a:ext cx="6815731" cy="1049235"/>
          </a:xfrm>
        </p:spPr>
        <p:txBody>
          <a:bodyPr>
            <a:normAutofit/>
          </a:bodyPr>
          <a:lstStyle/>
          <a:p>
            <a:r>
              <a:rPr lang="en-US">
                <a:solidFill>
                  <a:srgbClr val="FFFFFE"/>
                </a:solidFill>
              </a:rPr>
              <a:t>STL CYBERCON</a:t>
            </a:r>
          </a:p>
        </p:txBody>
      </p:sp>
      <p:cxnSp>
        <p:nvCxnSpPr>
          <p:cNvPr id="27" name="Straight Connector 26">
            <a:extLst>
              <a:ext uri="{FF2B5EF4-FFF2-40B4-BE49-F238E27FC236}">
                <a16:creationId xmlns:a16="http://schemas.microsoft.com/office/drawing/2014/main" id="{8E83266B-97F8-4AB9-818F-3A70E8D8580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06385" y="1847088"/>
            <a:ext cx="6813363" cy="0"/>
          </a:xfrm>
          <a:prstGeom prst="line">
            <a:avLst/>
          </a:prstGeom>
          <a:ln>
            <a:solidFill>
              <a:srgbClr val="FCF11B"/>
            </a:solidFill>
          </a:ln>
        </p:spPr>
        <p:style>
          <a:lnRef idx="3">
            <a:schemeClr val="accent1"/>
          </a:lnRef>
          <a:fillRef idx="0">
            <a:schemeClr val="accent1"/>
          </a:fillRef>
          <a:effectRef idx="2">
            <a:schemeClr val="accent1"/>
          </a:effectRef>
          <a:fontRef idx="minor">
            <a:schemeClr val="tx1"/>
          </a:fontRef>
        </p:style>
      </p:cxnSp>
      <p:sp>
        <p:nvSpPr>
          <p:cNvPr id="3" name="Content Placeholder 2"/>
          <p:cNvSpPr>
            <a:spLocks noGrp="1"/>
          </p:cNvSpPr>
          <p:nvPr>
            <p:ph idx="1"/>
          </p:nvPr>
        </p:nvSpPr>
        <p:spPr>
          <a:xfrm>
            <a:off x="1304017" y="2015733"/>
            <a:ext cx="6815731" cy="4021267"/>
          </a:xfrm>
        </p:spPr>
        <p:txBody>
          <a:bodyPr>
            <a:normAutofit/>
          </a:bodyPr>
          <a:lstStyle/>
          <a:p>
            <a:pPr>
              <a:buClr>
                <a:srgbClr val="FCF11B"/>
              </a:buClr>
            </a:pPr>
            <a:r>
              <a:rPr lang="en-US">
                <a:solidFill>
                  <a:srgbClr val="FFFFFE"/>
                </a:solidFill>
              </a:rPr>
              <a:t>Volunteer</a:t>
            </a:r>
          </a:p>
          <a:p>
            <a:pPr>
              <a:buClr>
                <a:srgbClr val="FCF11B"/>
              </a:buClr>
            </a:pPr>
            <a:r>
              <a:rPr lang="en-US">
                <a:solidFill>
                  <a:srgbClr val="FFFFFE"/>
                </a:solidFill>
              </a:rPr>
              <a:t>Student organization leader volunteer</a:t>
            </a:r>
          </a:p>
        </p:txBody>
      </p:sp>
    </p:spTree>
    <p:extLst>
      <p:ext uri="{BB962C8B-B14F-4D97-AF65-F5344CB8AC3E}">
        <p14:creationId xmlns:p14="http://schemas.microsoft.com/office/powerpoint/2010/main" val="2833181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3305</TotalTime>
  <Words>159</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Volunteer and leadership</vt:lpstr>
      <vt:lpstr>6 SPEED! Our game </vt:lpstr>
      <vt:lpstr>PowerPoint Presentation</vt:lpstr>
      <vt:lpstr>PowerPoint Presentation</vt:lpstr>
      <vt:lpstr>Women can</vt:lpstr>
      <vt:lpstr>STL CYBERCON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Volunteer and leadership</dc:title>
  <dc:creator>Clarke, Faith M.(UMSL-Student)</dc:creator>
  <cp:lastModifiedBy>Clarke, Faith (ELS-CON)</cp:lastModifiedBy>
  <cp:revision>6</cp:revision>
  <dcterms:created xsi:type="dcterms:W3CDTF">2018-06-10T22:54:35Z</dcterms:created>
  <dcterms:modified xsi:type="dcterms:W3CDTF">2018-07-06T20:44:45Z</dcterms:modified>
</cp:coreProperties>
</file>