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mPmA/ZLHuSrQJKXqLIQk+I==" textCheckSum="" fHybridRaster="0" shapeId="17433" ver="1"/>
</file>