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2437"/>
    <a:srgbClr val="202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D0038-F94B-4EBC-BCE4-71F9A4FB9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54023D-FB18-49B0-A8E5-7A544C775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C51AE0-B065-455D-9EE7-1C28EAD9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56A5F-A316-41CB-8F87-994911AB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30C52-E7B0-4289-990D-9694C5D7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635A8-4F81-4F26-AAEC-73F4BB86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42E796-5FF6-4E61-BC6E-E90750F8C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165DD0-D672-4156-A48F-E05DF966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0A68B-0129-4E1C-9B24-D8341DAC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FA655-EC42-498A-BE6F-5DD94478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61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F421DA-F9C5-4FEA-A3B1-CBA908712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CFB249-E251-47A0-AC21-45E2E0818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D04B05-6AF6-43F8-B689-119D4458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3E504-730B-42F6-894E-95731347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F4C612-D49F-4703-A4E9-1496E46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5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DB49B-78C8-4771-BCB1-716CD5B2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B680E-42DA-4EDA-94F5-B565725F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2591ED-9266-4CB3-B563-F366BF0E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20FEB-0A20-4C8E-85FE-5B0C6FF8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7D48F-266B-4C72-AAAA-D955A14C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40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5ADEE-AECD-4197-A5AF-80B330F8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B31827-1F70-41D1-B268-8D92C06F2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558CBB-3997-4A4B-ADDE-ADC3BC6A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F7B747-01C6-4FF7-AD39-917A766B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CD6EF-34FA-451C-9E19-892715ED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4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4C0D1-AA9B-4A8A-86FF-52E0C714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52436-4C68-425B-B455-F4B22FF07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46636D-7709-491F-AF94-FEB746701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470AB6-E5E6-45F8-A22C-183B0D12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4FF71-40BB-47F3-A5D3-15F918E4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0BA254-AF90-4E93-B94B-30552637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9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C18BD-DD0C-4555-A17A-852CE662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D827B7-FA65-4EDE-AF4C-AD167C37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279269-230F-4975-B25B-69D4F728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BA2B70-0896-4D58-AB05-D400753CB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B83B5C-3304-4448-8689-4B0458FAF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F9561C-C8F3-4F78-A716-920349CA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0DD41E-7C82-4EA3-817F-890FE1CB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91F235-2EA2-4AD6-BDB6-21529EB7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51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BFB58-E346-43D6-BD10-8D1BC0B2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43E524-BDB6-4827-9217-AEE046C2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6B85C1-10BC-4BB6-9E66-F8DCABBD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CB46F4-A12E-4529-BAA8-9035147B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87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70CF9D-73F0-42B3-AD80-B6A0117F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EE6C99-ED6E-4E59-A59A-E121A978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C30F44-888D-49C9-8EF0-B7E9D63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51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740C3-816E-433E-B8C3-8B608797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49772-7A16-4882-A6E3-361AD71F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8CAC79-64BA-4A37-B288-749D5C5D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DC53F5-BF71-458B-B48D-D944DB65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E0FF00-898A-4228-BD12-9F12ADD8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F49CB0-EFED-4B99-99D2-F016A344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2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3BD50-25A8-46B8-B05D-73F367C0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689EF1-A9D0-41C5-8C9E-9104DB392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B074AF-AC57-404A-BA54-89BBBD795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3C5CD4-3582-4CC0-9403-D563F618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5A8E-E4F4-4517-A76C-CA0C1A898615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80D59B-AE1A-4480-A7C2-34227379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53BD75-6F1E-463E-BAD6-2987E83E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4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3D1FA5-BEB0-4429-955F-94614351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13366-3C50-4787-88FA-28B167F7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65618A-9BBB-47BF-A822-DEA2FEF02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5A8E-E4F4-4517-A76C-CA0C1A898615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B06F04-C042-473F-AE25-3365C84C8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6C38F6-2B67-4052-81DE-1DEDC537C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7C07-244A-4519-8604-AA4FFE1DB7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32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D2B0FBD-FD1A-4093-852B-363BA968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63" y="2826790"/>
            <a:ext cx="803759" cy="9185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4B3F64-24A9-45E7-BFE7-7DBA74109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96" y="2826790"/>
            <a:ext cx="782882" cy="9185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B43BFD-4139-42DA-94C0-48C4EEB87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31" y="2827382"/>
            <a:ext cx="762006" cy="9185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1A259B0-5096-4F97-B0C8-A4C3805B4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91" y="367404"/>
            <a:ext cx="1275265" cy="1296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27FC41-CC22-40C7-AEB3-04EEF1C02B91}"/>
              </a:ext>
            </a:extLst>
          </p:cNvPr>
          <p:cNvSpPr/>
          <p:nvPr/>
        </p:nvSpPr>
        <p:spPr>
          <a:xfrm>
            <a:off x="296466" y="2323397"/>
            <a:ext cx="2343874" cy="282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00C8EA-B1FC-46CE-9FFD-91051DC91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025" y="2939547"/>
            <a:ext cx="832128" cy="91858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EB7AAA5-F837-486C-AC03-3CCD5BAE6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62" y="4725700"/>
            <a:ext cx="2045751" cy="1296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B6FFCBC-B760-4AEB-AD75-195F6288D5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777" y="2996418"/>
            <a:ext cx="728793" cy="91858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2BF4EA2-8707-4DEB-A36A-EB653EE9C8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53" y="4501103"/>
            <a:ext cx="2505861" cy="1296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95B72E9-C11B-427E-80B9-5557FE033C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41" y="325078"/>
            <a:ext cx="1296000" cy="1296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04C5774-AEF6-434C-A3D5-23FEC627FDC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2" b="23352"/>
          <a:stretch/>
        </p:blipFill>
        <p:spPr>
          <a:xfrm>
            <a:off x="3279890" y="590843"/>
            <a:ext cx="2532431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4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14B3F64-24A9-45E7-BFE7-7DBA7410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22" y="4052493"/>
            <a:ext cx="870183" cy="10210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B43BFD-4139-42DA-94C0-48C4EEB87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60" y="4052493"/>
            <a:ext cx="846979" cy="10210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1A259B0-5096-4F97-B0C8-A4C3805B4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92" y="3915000"/>
            <a:ext cx="1275265" cy="1296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600C8EA-B1FC-46CE-9FFD-91051DC91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88" y="4052492"/>
            <a:ext cx="924921" cy="102101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B6FFCBC-B760-4AEB-AD75-195F6288D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438" y="4052492"/>
            <a:ext cx="810063" cy="10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7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EFA7056-F9FD-4725-8696-6AAEB64923FF}"/>
              </a:ext>
            </a:extLst>
          </p:cNvPr>
          <p:cNvGrpSpPr/>
          <p:nvPr/>
        </p:nvGrpSpPr>
        <p:grpSpPr>
          <a:xfrm>
            <a:off x="1083212" y="1111349"/>
            <a:ext cx="10621108" cy="5256000"/>
            <a:chOff x="1083212" y="1139483"/>
            <a:chExt cx="10621108" cy="525600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C0BAECFA-2F7C-4A8E-A7DB-1620D07E851D}"/>
                </a:ext>
              </a:extLst>
            </p:cNvPr>
            <p:cNvGrpSpPr/>
            <p:nvPr/>
          </p:nvGrpSpPr>
          <p:grpSpPr>
            <a:xfrm>
              <a:off x="1083212" y="1139483"/>
              <a:ext cx="10621108" cy="5256000"/>
              <a:chOff x="1083212" y="1167619"/>
              <a:chExt cx="10621108" cy="5256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FA79F1-4B22-44D5-9F93-EA622C6E7DEE}"/>
                  </a:ext>
                </a:extLst>
              </p:cNvPr>
              <p:cNvSpPr/>
              <p:nvPr/>
            </p:nvSpPr>
            <p:spPr>
              <a:xfrm>
                <a:off x="1083212" y="1167619"/>
                <a:ext cx="10621108" cy="525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3CC235C-4D22-4B2A-9034-7C0E9E8AF5CD}"/>
                  </a:ext>
                </a:extLst>
              </p:cNvPr>
              <p:cNvSpPr/>
              <p:nvPr/>
            </p:nvSpPr>
            <p:spPr>
              <a:xfrm>
                <a:off x="1336421" y="1730325"/>
                <a:ext cx="6499283" cy="6893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3200" b="1" dirty="0">
                    <a:solidFill>
                      <a:srgbClr val="202043"/>
                    </a:solidFill>
                    <a:latin typeface="Bahnschrift SemiBold" panose="020B0502040204020203" pitchFamily="34" charset="0"/>
                  </a:rPr>
                  <a:t>FRONT-END : </a:t>
                </a:r>
                <a:r>
                  <a:rPr lang="fr-FR" b="1" dirty="0">
                    <a:solidFill>
                      <a:srgbClr val="F12437"/>
                    </a:solidFill>
                    <a:latin typeface="Bahnschrift SemiBold" panose="020B0502040204020203" pitchFamily="34" charset="0"/>
                  </a:rPr>
                  <a:t>Intervenants côté client (navigateur)</a:t>
                </a:r>
                <a:endParaRPr lang="fr-FR" sz="1400" b="1" dirty="0">
                  <a:solidFill>
                    <a:srgbClr val="F12437"/>
                  </a:solidFill>
                  <a:latin typeface="Bahnschrift SemiBold" panose="020B0502040204020203" pitchFamily="34" charset="0"/>
                </a:endParaRPr>
              </a:p>
            </p:txBody>
          </p:sp>
        </p:grp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33D5E0D-03C1-43DD-B467-AAFDD3AC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779" y="2952517"/>
              <a:ext cx="1074944" cy="1261268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74B9A1F6-7CFF-4072-9D12-3B1FAE462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133" y="2952517"/>
              <a:ext cx="1046280" cy="1261268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F2AF0443-3D49-4BC6-9364-BA2737A5F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018" y="2883770"/>
              <a:ext cx="1376383" cy="1398762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2BB3E894-30BA-4777-91E3-6CFD1A49C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089" y="2952516"/>
              <a:ext cx="1142563" cy="126127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EFD7AF91-D467-452B-9F97-15EB3C149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768" y="2952517"/>
              <a:ext cx="1000677" cy="1261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95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190B7AA1-8B23-48DF-B287-21B9E183599C}"/>
              </a:ext>
            </a:extLst>
          </p:cNvPr>
          <p:cNvGrpSpPr/>
          <p:nvPr/>
        </p:nvGrpSpPr>
        <p:grpSpPr>
          <a:xfrm>
            <a:off x="1083212" y="1125415"/>
            <a:ext cx="10621108" cy="5256000"/>
            <a:chOff x="1083212" y="1125415"/>
            <a:chExt cx="10621108" cy="5256000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BC5531FE-686B-4E8D-834B-732C69582B20}"/>
                </a:ext>
              </a:extLst>
            </p:cNvPr>
            <p:cNvGrpSpPr/>
            <p:nvPr/>
          </p:nvGrpSpPr>
          <p:grpSpPr>
            <a:xfrm>
              <a:off x="1083212" y="1125415"/>
              <a:ext cx="10621108" cy="5256000"/>
              <a:chOff x="1083212" y="1209823"/>
              <a:chExt cx="10621108" cy="5256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FA79F1-4B22-44D5-9F93-EA622C6E7DEE}"/>
                  </a:ext>
                </a:extLst>
              </p:cNvPr>
              <p:cNvSpPr/>
              <p:nvPr/>
            </p:nvSpPr>
            <p:spPr>
              <a:xfrm>
                <a:off x="1083212" y="1209823"/>
                <a:ext cx="10621108" cy="525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ED2B0FBD-FD1A-4093-852B-363BA968A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4196" y="3040238"/>
                <a:ext cx="1102500" cy="1260000"/>
              </a:xfrm>
              <a:prstGeom prst="rect">
                <a:avLst/>
              </a:prstGeom>
            </p:spPr>
          </p:pic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EEB7AAA5-F837-486C-AC03-3CCD5BAE6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9238" y="3098256"/>
                <a:ext cx="1805760" cy="1143964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92BF4EA2-8707-4DEB-A36A-EB653EE9C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7540" y="3087188"/>
                <a:ext cx="2254694" cy="1166100"/>
              </a:xfrm>
              <a:prstGeom prst="rect">
                <a:avLst/>
              </a:prstGeom>
            </p:spPr>
          </p:pic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B04C5774-AEF6-434C-A3D5-23FEC627FD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472" b="23352"/>
              <a:stretch/>
            </p:blipFill>
            <p:spPr>
              <a:xfrm>
                <a:off x="1631197" y="3061125"/>
                <a:ext cx="2380457" cy="1218226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E66935-A1F0-4C5F-AC86-81632B94D165}"/>
                </a:ext>
              </a:extLst>
            </p:cNvPr>
            <p:cNvSpPr/>
            <p:nvPr/>
          </p:nvSpPr>
          <p:spPr>
            <a:xfrm>
              <a:off x="1336422" y="1688122"/>
              <a:ext cx="6366836" cy="689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3200" b="1" dirty="0">
                  <a:solidFill>
                    <a:srgbClr val="202043"/>
                  </a:solidFill>
                  <a:latin typeface="Bahnschrift SemiBold" panose="020B0502040204020203" pitchFamily="34" charset="0"/>
                </a:rPr>
                <a:t>BACK-END : </a:t>
              </a:r>
              <a:r>
                <a:rPr lang="fr-FR" b="1" dirty="0">
                  <a:solidFill>
                    <a:srgbClr val="F12437"/>
                  </a:solidFill>
                  <a:latin typeface="Bahnschrift SemiBold" panose="020B0502040204020203" pitchFamily="34" charset="0"/>
                </a:rPr>
                <a:t>Intervenants côté serveur (données)</a:t>
              </a:r>
              <a:endParaRPr lang="fr-FR" sz="1400" b="1" dirty="0">
                <a:solidFill>
                  <a:srgbClr val="F12437"/>
                </a:solidFill>
                <a:latin typeface="Bahnschrift Semi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40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913085F-9642-418F-A811-EA7399679B41}"/>
              </a:ext>
            </a:extLst>
          </p:cNvPr>
          <p:cNvGrpSpPr/>
          <p:nvPr/>
        </p:nvGrpSpPr>
        <p:grpSpPr>
          <a:xfrm>
            <a:off x="1083212" y="1111348"/>
            <a:ext cx="10621108" cy="5256000"/>
            <a:chOff x="1083212" y="1111348"/>
            <a:chExt cx="10621108" cy="525600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3C97A617-7BC5-4DA5-B7AE-60361073FA60}"/>
                </a:ext>
              </a:extLst>
            </p:cNvPr>
            <p:cNvGrpSpPr/>
            <p:nvPr/>
          </p:nvGrpSpPr>
          <p:grpSpPr>
            <a:xfrm>
              <a:off x="1083212" y="1111348"/>
              <a:ext cx="10621108" cy="5256000"/>
              <a:chOff x="1083212" y="1167620"/>
              <a:chExt cx="10621108" cy="5256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2FA79F1-4B22-44D5-9F93-EA622C6E7DEE}"/>
                  </a:ext>
                </a:extLst>
              </p:cNvPr>
              <p:cNvSpPr/>
              <p:nvPr/>
            </p:nvSpPr>
            <p:spPr>
              <a:xfrm>
                <a:off x="1083212" y="1167620"/>
                <a:ext cx="10621108" cy="525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3DCA6D6C-8F8E-48C6-83EB-5797A8545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6807" y="3115396"/>
                <a:ext cx="1238923" cy="1238923"/>
              </a:xfrm>
              <a:prstGeom prst="rect">
                <a:avLst/>
              </a:prstGeom>
            </p:spPr>
          </p:pic>
          <p:pic>
            <p:nvPicPr>
              <p:cNvPr id="10" name="Picture 2" descr="Résultat de recherche d'images pour &quot;logo one and one ionos&quot;">
                <a:extLst>
                  <a:ext uri="{FF2B5EF4-FFF2-40B4-BE49-F238E27FC236}">
                    <a16:creationId xmlns:a16="http://schemas.microsoft.com/office/drawing/2014/main" id="{4479A052-E434-4900-B711-BDD35C683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94111" y="3190908"/>
                <a:ext cx="1087899" cy="10878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Résultat de recherche d'images pour &quot;logo filezilla&quot;">
                <a:extLst>
                  <a:ext uri="{FF2B5EF4-FFF2-40B4-BE49-F238E27FC236}">
                    <a16:creationId xmlns:a16="http://schemas.microsoft.com/office/drawing/2014/main" id="{7A99F889-2DC9-403A-AFF9-DEC09C713A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9881" y="3109818"/>
                <a:ext cx="1250079" cy="1250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Résultat de recherche d'images pour &quot;visual studio code 2019logo&quot;">
                <a:extLst>
                  <a:ext uri="{FF2B5EF4-FFF2-40B4-BE49-F238E27FC236}">
                    <a16:creationId xmlns:a16="http://schemas.microsoft.com/office/drawing/2014/main" id="{1993757D-52A9-4408-ACB1-701B5856BC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81" t="27018" r="35317" b="28504"/>
              <a:stretch/>
            </p:blipFill>
            <p:spPr bwMode="auto">
              <a:xfrm>
                <a:off x="2065555" y="3007899"/>
                <a:ext cx="1737101" cy="14539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4D57A2-AD4F-457E-B0BB-A844DC7A00F0}"/>
                </a:ext>
              </a:extLst>
            </p:cNvPr>
            <p:cNvSpPr/>
            <p:nvPr/>
          </p:nvSpPr>
          <p:spPr>
            <a:xfrm>
              <a:off x="1336422" y="1688122"/>
              <a:ext cx="6366836" cy="689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3200" b="1" dirty="0">
                  <a:solidFill>
                    <a:srgbClr val="202043"/>
                  </a:solidFill>
                  <a:latin typeface="Bahnschrift SemiBold" panose="020B0502040204020203" pitchFamily="34" charset="0"/>
                </a:rPr>
                <a:t>AUTRES : </a:t>
              </a:r>
              <a:r>
                <a:rPr lang="fr-FR" b="1" dirty="0">
                  <a:solidFill>
                    <a:srgbClr val="F12437"/>
                  </a:solidFill>
                  <a:latin typeface="Bahnschrift SemiBold" panose="020B0502040204020203" pitchFamily="34" charset="0"/>
                </a:rPr>
                <a:t>IDE, CMS, FTP, Hébergeur</a:t>
              </a:r>
              <a:endParaRPr lang="fr-FR" sz="1400" b="1" dirty="0">
                <a:solidFill>
                  <a:srgbClr val="F12437"/>
                </a:solidFill>
                <a:latin typeface="Bahnschrift Semi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62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C95B72E9-C11B-427E-80B9-5557FE03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41" y="325078"/>
            <a:ext cx="1296000" cy="1296000"/>
          </a:xfrm>
          <a:prstGeom prst="rect">
            <a:avLst/>
          </a:prstGeom>
        </p:spPr>
      </p:pic>
      <p:pic>
        <p:nvPicPr>
          <p:cNvPr id="1026" name="Picture 2" descr="Résultat de recherche d'images pour &quot;logo one and one ionos&quot;">
            <a:extLst>
              <a:ext uri="{FF2B5EF4-FFF2-40B4-BE49-F238E27FC236}">
                <a16:creationId xmlns:a16="http://schemas.microsoft.com/office/drawing/2014/main" id="{91879457-7E9B-498C-B7BD-1D11FBEB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590843"/>
            <a:ext cx="1138018" cy="113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logo filezilla&quot;">
            <a:extLst>
              <a:ext uri="{FF2B5EF4-FFF2-40B4-BE49-F238E27FC236}">
                <a16:creationId xmlns:a16="http://schemas.microsoft.com/office/drawing/2014/main" id="{45A40AED-6261-4B13-8AB3-3DF041C38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6" y="2172955"/>
            <a:ext cx="1307670" cy="13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visual studio code 2019logo&quot;">
            <a:extLst>
              <a:ext uri="{FF2B5EF4-FFF2-40B4-BE49-F238E27FC236}">
                <a16:creationId xmlns:a16="http://schemas.microsoft.com/office/drawing/2014/main" id="{938569AD-C6D8-4000-B067-A5E4A8787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1" t="27018" r="35317" b="28504"/>
          <a:stretch/>
        </p:blipFill>
        <p:spPr bwMode="auto">
          <a:xfrm>
            <a:off x="1968434" y="4190213"/>
            <a:ext cx="1817128" cy="15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22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</Words>
  <Application>Microsoft Office PowerPoint</Application>
  <PresentationFormat>Grand écran</PresentationFormat>
  <Paragraphs>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Bahnschrift SemiBold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Hamel</dc:creator>
  <cp:lastModifiedBy>Arthur Hamel</cp:lastModifiedBy>
  <cp:revision>13</cp:revision>
  <dcterms:created xsi:type="dcterms:W3CDTF">2019-10-21T16:20:28Z</dcterms:created>
  <dcterms:modified xsi:type="dcterms:W3CDTF">2019-10-29T12:05:59Z</dcterms:modified>
</cp:coreProperties>
</file>