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749"/>
    <a:srgbClr val="F12639"/>
    <a:srgbClr val="A7E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778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8E1B4-E712-4FC7-B935-0682F4DA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A60870-7FD3-40F7-ADC1-C34F76462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B76C8-7E54-414E-B4F9-71C085C5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47AA4-15BD-4206-B4D4-4BF6BE84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B40A5-419E-40BD-B14D-0DE2E3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DACBA-BDD4-45FB-85BB-F3C4CA9E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84CD25-2F3A-4F16-A64A-1C67CD91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84A63-DFEB-4B12-8002-986692F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60CC21-66F8-4868-A853-9C35F33B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78EC3-A876-4674-A5B0-8FDD4C8D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9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202B2F-553C-4557-A68A-929AC6744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C9BCA7-C08C-451C-A45E-A4B2D3AE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14FCA-264B-40F4-8D35-6B2DC2E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6E0B6-85FA-4C92-88D5-11AC416A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C7656-A260-4BFF-BFD2-0276E80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44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FFDE9-A857-46F9-88CB-23236A2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1E84E-CCAA-4118-A234-E78E11E2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806B3-AA36-4BEC-9297-713ABC2A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5A4-F9B0-4033-9988-A2B9BFDD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FD8C2-D372-4E71-AFC2-7C149151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9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1943E-DC1C-4640-960E-96BCA1C8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FD435D-0A6A-4F9C-B333-19ACFC95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06D54-3B31-4E14-966E-9A8DFDF4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8AA9B-20DC-45D9-A095-B2672ADD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F5275-37CB-475F-8553-45966ABD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1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31D68-44D8-4433-8C2F-93A6CD5E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6942D-0E69-42E2-81E2-0D23C191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B45154-E9AB-44A1-B82F-D695E215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5C92F7-66CA-4D5F-8B0E-47572131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5B587-A0A4-4AED-9C36-6F7A8580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737A9A-46D8-450E-9702-56A864EC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50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20F6B-0FCA-4D62-8B75-1284B552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99F898-D9BE-4066-93B7-D704650E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6CC87B-8F13-467E-B0EA-4309DBA02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0454A2-1A38-4FDC-8C63-B6137E3F7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CB5601-814B-4491-AF8E-FCF042838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E97FDB-0DF2-4A61-BDC9-8A53C527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7FE809-75CA-4322-9A99-5A43042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DA06EC-1F79-4745-B216-3FECFA34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0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3D09-EEFC-41A5-A3DC-A70EE9C9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F9CC6-D8C3-4A49-9428-0662CF9B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F3664-4110-4AC1-A2D7-BF6999FC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FD306-BD2B-4009-90FE-AB5DF8B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7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61F502-929A-4D3D-9C9D-C5DA8E8A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5A3797-B953-4AAB-BCCC-C3C1BCDC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7ED1F-057A-466C-BD92-4980D58B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FE0DF-E7D9-40D5-838C-94A37A9B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2CEBE-7AC8-40C5-969F-0F790C79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532A84-21A6-4FC7-8D76-9D4115CD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C7CCB-3874-48F2-A98E-564CE6A4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561041-9E1C-4DAC-94CA-A6175020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3D4215-FBFC-420B-82DD-9A0FCE8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2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5762D-06F5-49E4-B4C1-92EC663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74B20F-F212-440E-9D94-965941ECD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1F9802-3ED9-4D65-B360-B2B334AB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94AB49-8D3E-4CBB-A5A0-3D1991CC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4B73C-263F-4106-A11E-43C43D8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1C27BB-5E69-49BA-9361-D3E1FF28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54A4E0-BD31-4FB7-B056-0346DF84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756FE4-241E-4B1E-AF43-F9BDD41B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795C1-7D4C-434C-BE25-C514A3615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4757-C631-409A-AFBA-99E310A5D489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1CA93-1917-4D40-8603-A9E88999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25CB4-9F30-4EAB-BE87-AA2F0BA0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4136-E3B6-4ED4-ABD3-A57D19E00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6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D0BA7-5ED8-4E4F-BC4F-E3CF5EE6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8EA2A8-6AD7-4BB6-811B-EE4DEFA5B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Hexagone 7">
            <a:extLst>
              <a:ext uri="{FF2B5EF4-FFF2-40B4-BE49-F238E27FC236}">
                <a16:creationId xmlns:a16="http://schemas.microsoft.com/office/drawing/2014/main" id="{B431019E-22B7-452B-A871-EF2416E0D5E0}"/>
              </a:ext>
            </a:extLst>
          </p:cNvPr>
          <p:cNvSpPr/>
          <p:nvPr/>
        </p:nvSpPr>
        <p:spPr>
          <a:xfrm>
            <a:off x="7862150" y="239150"/>
            <a:ext cx="766971" cy="661182"/>
          </a:xfrm>
          <a:prstGeom prst="hexagon">
            <a:avLst/>
          </a:prstGeom>
          <a:gradFill flip="none" rotWithShape="1">
            <a:gsLst>
              <a:gs pos="0">
                <a:srgbClr val="A7E4DF"/>
              </a:gs>
              <a:gs pos="100000">
                <a:schemeClr val="bg1"/>
              </a:gs>
            </a:gsLst>
            <a:lin ang="17400000" scaled="0"/>
            <a:tileRect/>
          </a:gradFill>
          <a:ln cap="rnd">
            <a:solidFill>
              <a:srgbClr val="A7E4D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Prestations</a:t>
            </a:r>
            <a:endParaRPr lang="fr-FR" sz="1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36B6EA41-CA5E-4BD4-9FED-3F545F5DF331}"/>
              </a:ext>
            </a:extLst>
          </p:cNvPr>
          <p:cNvSpPr/>
          <p:nvPr/>
        </p:nvSpPr>
        <p:spPr>
          <a:xfrm>
            <a:off x="5988802" y="225082"/>
            <a:ext cx="766971" cy="661182"/>
          </a:xfrm>
          <a:prstGeom prst="hexagon">
            <a:avLst/>
          </a:prstGeom>
          <a:gradFill flip="none" rotWithShape="1">
            <a:gsLst>
              <a:gs pos="0">
                <a:srgbClr val="A7E4DF"/>
              </a:gs>
              <a:gs pos="100000">
                <a:schemeClr val="bg1"/>
              </a:gs>
            </a:gsLst>
            <a:lin ang="17400000" scaled="0"/>
            <a:tileRect/>
          </a:gradFill>
          <a:ln cap="rnd">
            <a:solidFill>
              <a:srgbClr val="A7E4D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 propos</a:t>
            </a:r>
            <a:endParaRPr lang="fr-FR" sz="1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DFE51867-3355-4B41-B86B-ABBBCABAEF5B}"/>
              </a:ext>
            </a:extLst>
          </p:cNvPr>
          <p:cNvSpPr/>
          <p:nvPr/>
        </p:nvSpPr>
        <p:spPr>
          <a:xfrm>
            <a:off x="9352012" y="369106"/>
            <a:ext cx="766971" cy="661182"/>
          </a:xfrm>
          <a:prstGeom prst="hexagon">
            <a:avLst/>
          </a:prstGeom>
          <a:gradFill flip="none" rotWithShape="1">
            <a:gsLst>
              <a:gs pos="0">
                <a:srgbClr val="A7E4DF"/>
              </a:gs>
              <a:gs pos="100000">
                <a:schemeClr val="bg1"/>
              </a:gs>
            </a:gsLst>
            <a:lin ang="17400000" scaled="0"/>
            <a:tileRect/>
          </a:gradFill>
          <a:ln cap="rnd">
            <a:solidFill>
              <a:srgbClr val="A7E4D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Démarche</a:t>
            </a:r>
            <a:endParaRPr lang="fr-FR" sz="1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BB5D3E9B-810A-4D8D-93F9-3DA8B2F9CE78}"/>
              </a:ext>
            </a:extLst>
          </p:cNvPr>
          <p:cNvSpPr/>
          <p:nvPr/>
        </p:nvSpPr>
        <p:spPr>
          <a:xfrm>
            <a:off x="10841874" y="242496"/>
            <a:ext cx="766971" cy="661182"/>
          </a:xfrm>
          <a:prstGeom prst="hexagon">
            <a:avLst/>
          </a:prstGeom>
          <a:gradFill flip="none" rotWithShape="1">
            <a:gsLst>
              <a:gs pos="0">
                <a:srgbClr val="A7E4DF"/>
              </a:gs>
              <a:gs pos="100000">
                <a:schemeClr val="bg1"/>
              </a:gs>
            </a:gsLst>
            <a:lin ang="17400000" scaled="0"/>
            <a:tileRect/>
          </a:gradFill>
          <a:ln cap="rnd">
            <a:solidFill>
              <a:srgbClr val="A7E4D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Outils</a:t>
            </a:r>
            <a:endParaRPr lang="fr-FR" sz="1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F57E496B-C93D-4D5E-9C13-E21B16733F37}"/>
              </a:ext>
            </a:extLst>
          </p:cNvPr>
          <p:cNvSpPr/>
          <p:nvPr/>
        </p:nvSpPr>
        <p:spPr>
          <a:xfrm>
            <a:off x="10841874" y="1094227"/>
            <a:ext cx="766971" cy="661182"/>
          </a:xfrm>
          <a:prstGeom prst="hexagon">
            <a:avLst/>
          </a:prstGeom>
          <a:gradFill flip="none" rotWithShape="1">
            <a:gsLst>
              <a:gs pos="0">
                <a:srgbClr val="A7E4DF"/>
              </a:gs>
              <a:gs pos="100000">
                <a:schemeClr val="bg1"/>
              </a:gs>
            </a:gsLst>
            <a:lin ang="17400000" scaled="0"/>
            <a:tileRect/>
          </a:gradFill>
          <a:ln cap="rnd">
            <a:solidFill>
              <a:srgbClr val="A7E4D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Contact</a:t>
            </a:r>
            <a:endParaRPr lang="fr-FR" sz="1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A9B2491-8A40-4DDB-A3ED-103E32EB2BD8}"/>
              </a:ext>
            </a:extLst>
          </p:cNvPr>
          <p:cNvGrpSpPr/>
          <p:nvPr/>
        </p:nvGrpSpPr>
        <p:grpSpPr>
          <a:xfrm>
            <a:off x="2056929" y="369106"/>
            <a:ext cx="766971" cy="661182"/>
            <a:chOff x="2056929" y="369106"/>
            <a:chExt cx="766971" cy="661182"/>
          </a:xfrm>
        </p:grpSpPr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DC32B352-ADF0-4DBA-8B53-28BA5542CC46}"/>
                </a:ext>
              </a:extLst>
            </p:cNvPr>
            <p:cNvSpPr/>
            <p:nvPr/>
          </p:nvSpPr>
          <p:spPr>
            <a:xfrm>
              <a:off x="2056929" y="369106"/>
              <a:ext cx="766971" cy="661182"/>
            </a:xfrm>
            <a:prstGeom prst="hexagon">
              <a:avLst/>
            </a:prstGeom>
            <a:solidFill>
              <a:srgbClr val="F12639"/>
            </a:solidFill>
            <a:ln cap="rnd">
              <a:solidFill>
                <a:srgbClr val="F1263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fr-FR" sz="1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AFD7FBE-0615-4ED0-8675-F17F9A08A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6548" y="391523"/>
              <a:ext cx="612000" cy="340117"/>
            </a:xfrm>
            <a:prstGeom prst="line">
              <a:avLst/>
            </a:prstGeom>
            <a:ln w="57150">
              <a:solidFill>
                <a:srgbClr val="1F2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B610533-2786-4504-B965-4D6D8A955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689" y="671230"/>
              <a:ext cx="612000" cy="340117"/>
            </a:xfrm>
            <a:prstGeom prst="line">
              <a:avLst/>
            </a:prstGeom>
            <a:ln w="57150">
              <a:solidFill>
                <a:srgbClr val="1F2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1E05B3E-2AFD-4DF4-9E5E-DCFA7FC998A6}"/>
                </a:ext>
              </a:extLst>
            </p:cNvPr>
            <p:cNvSpPr txBox="1"/>
            <p:nvPr/>
          </p:nvSpPr>
          <p:spPr>
            <a:xfrm>
              <a:off x="2140637" y="500295"/>
              <a:ext cx="6016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Digital</a:t>
              </a:r>
            </a:p>
            <a:p>
              <a:pPr algn="ctr"/>
              <a:r>
                <a:rPr lang="fr-FR" sz="7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Core</a:t>
              </a:r>
            </a:p>
            <a:p>
              <a:pPr algn="ctr"/>
              <a:r>
                <a:rPr lang="fr-FR" sz="7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Concept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7110BDF-D92D-4631-824E-1C058681CF2D}"/>
              </a:ext>
            </a:extLst>
          </p:cNvPr>
          <p:cNvGrpSpPr/>
          <p:nvPr/>
        </p:nvGrpSpPr>
        <p:grpSpPr>
          <a:xfrm>
            <a:off x="3585627" y="225082"/>
            <a:ext cx="547149" cy="471680"/>
            <a:chOff x="2056929" y="369106"/>
            <a:chExt cx="766971" cy="661182"/>
          </a:xfrm>
        </p:grpSpPr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384EA795-3E01-4847-A5E8-7DA026829BDB}"/>
                </a:ext>
              </a:extLst>
            </p:cNvPr>
            <p:cNvSpPr/>
            <p:nvPr/>
          </p:nvSpPr>
          <p:spPr>
            <a:xfrm>
              <a:off x="2056929" y="369106"/>
              <a:ext cx="766971" cy="661182"/>
            </a:xfrm>
            <a:prstGeom prst="hexagon">
              <a:avLst/>
            </a:prstGeom>
            <a:solidFill>
              <a:srgbClr val="F12639"/>
            </a:solidFill>
            <a:ln cap="rnd">
              <a:solidFill>
                <a:srgbClr val="F1263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fr-FR" sz="1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0711EC9-2C78-41A1-9B97-3DAEF09D1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9885" y="398198"/>
              <a:ext cx="612000" cy="340117"/>
            </a:xfrm>
            <a:prstGeom prst="line">
              <a:avLst/>
            </a:prstGeom>
            <a:ln w="57150">
              <a:solidFill>
                <a:srgbClr val="1F2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B20A329-F176-4627-A4E2-C98C11FDE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013" y="667892"/>
              <a:ext cx="612000" cy="340117"/>
            </a:xfrm>
            <a:prstGeom prst="line">
              <a:avLst/>
            </a:prstGeom>
            <a:ln w="57150">
              <a:solidFill>
                <a:srgbClr val="1F2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708B845-E79A-48D4-B258-F8AE6FD93A44}"/>
                </a:ext>
              </a:extLst>
            </p:cNvPr>
            <p:cNvSpPr txBox="1"/>
            <p:nvPr/>
          </p:nvSpPr>
          <p:spPr>
            <a:xfrm>
              <a:off x="2101100" y="480266"/>
              <a:ext cx="667917" cy="45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Digital</a:t>
              </a:r>
            </a:p>
            <a:p>
              <a:pPr algn="ctr"/>
              <a:r>
                <a:rPr lang="fr-FR" sz="5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Core</a:t>
              </a:r>
            </a:p>
            <a:p>
              <a:pPr algn="ctr"/>
              <a:r>
                <a:rPr lang="fr-FR" sz="5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Concept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48CC595-5A96-4448-B3E3-05B4A7DEDFDB}"/>
              </a:ext>
            </a:extLst>
          </p:cNvPr>
          <p:cNvGrpSpPr/>
          <p:nvPr/>
        </p:nvGrpSpPr>
        <p:grpSpPr>
          <a:xfrm>
            <a:off x="4205480" y="272348"/>
            <a:ext cx="347003" cy="268093"/>
            <a:chOff x="2012275" y="369106"/>
            <a:chExt cx="855793" cy="661182"/>
          </a:xfrm>
        </p:grpSpPr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52E8D320-9471-4C26-AB0E-8E8BC68DEFAE}"/>
                </a:ext>
              </a:extLst>
            </p:cNvPr>
            <p:cNvSpPr/>
            <p:nvPr/>
          </p:nvSpPr>
          <p:spPr>
            <a:xfrm>
              <a:off x="2056929" y="369106"/>
              <a:ext cx="766971" cy="661182"/>
            </a:xfrm>
            <a:prstGeom prst="hexagon">
              <a:avLst/>
            </a:prstGeom>
            <a:solidFill>
              <a:srgbClr val="F12639"/>
            </a:solidFill>
            <a:ln cap="rnd">
              <a:solidFill>
                <a:srgbClr val="F1263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fr-FR" sz="1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33F7C40-D539-45D7-B217-C1E325F9A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626" y="427558"/>
              <a:ext cx="621493" cy="340117"/>
            </a:xfrm>
            <a:prstGeom prst="line">
              <a:avLst/>
            </a:prstGeom>
            <a:ln w="57150">
              <a:solidFill>
                <a:srgbClr val="1F2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F160EFD-EF84-4EF7-9BCE-3EF52D970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395" y="644403"/>
              <a:ext cx="621493" cy="340117"/>
            </a:xfrm>
            <a:prstGeom prst="line">
              <a:avLst/>
            </a:prstGeom>
            <a:ln w="57150">
              <a:solidFill>
                <a:srgbClr val="1F2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A2CD603-F64E-4614-B04A-41CD8206CC72}"/>
                </a:ext>
              </a:extLst>
            </p:cNvPr>
            <p:cNvSpPr txBox="1"/>
            <p:nvPr/>
          </p:nvSpPr>
          <p:spPr>
            <a:xfrm>
              <a:off x="2012275" y="421546"/>
              <a:ext cx="855793" cy="569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Digital</a:t>
              </a:r>
            </a:p>
            <a:p>
              <a:pPr algn="ctr"/>
              <a:r>
                <a:rPr lang="fr-FR" sz="3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Core</a:t>
              </a:r>
            </a:p>
            <a:p>
              <a:pPr algn="ctr"/>
              <a:r>
                <a:rPr lang="fr-FR" sz="3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09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Hamel</dc:creator>
  <cp:lastModifiedBy>Arthur Hamel</cp:lastModifiedBy>
  <cp:revision>8</cp:revision>
  <dcterms:created xsi:type="dcterms:W3CDTF">2019-10-06T14:14:34Z</dcterms:created>
  <dcterms:modified xsi:type="dcterms:W3CDTF">2019-10-14T15:45:26Z</dcterms:modified>
</cp:coreProperties>
</file>