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BFF"/>
    <a:srgbClr val="7DD1FF"/>
    <a:srgbClr val="5392B5"/>
    <a:srgbClr val="1F2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FE96D-DBCC-4139-91ED-576721BA2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ECA3DA-EB49-4108-B6D8-DA2322D8F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11A89-E5F5-40A3-B10B-9222525D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E5B08C-126C-4006-B636-8601D254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ADED-F223-4C65-91C4-C495D57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48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B0FF5-AE94-4B49-90D5-C0CC1EEA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32CE53-FB1B-400D-A0EC-CE81E7066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024B8-A3A2-4EA4-B0E1-06B558A7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5CA09A-E4F1-45A3-BBC7-7C9ABA4F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43F42-267D-42C2-9BA1-943418A7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1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48EBF9-A77F-4B7E-A835-6981120C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5B3381-5E3C-4F68-9A1C-2CF8D9F0A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8C6D0-1BF2-4B7C-BAFB-C2E009EB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90256E-7F13-4A4C-9A19-11801D62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53724-BB65-4EE3-83E8-6D57A38A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49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8E77F-D01F-4E47-A7C4-6980DE9E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0E62EF-9588-4AAE-AFE4-D65BB11B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54228-ECBD-4B77-90CF-FB359AF6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B36811-A9BB-4DAC-A707-C6380F64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D9AA2-8EE4-4C92-A054-420904EB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4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3984C-5F60-42D2-A828-B420DAE2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3DDF1-0BD7-4617-B830-EAB28C0A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44740-3898-4F8D-B3AE-1F4D9FA9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48BAA-EC7B-47B8-B5AE-4F5E8304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F5696-EFCC-4A93-A59E-5CC049E7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6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CCDDA-4E89-405E-9498-0AE99EB0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F2403-E699-445C-99EF-913AC7B77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25E0FC-3EBD-4EDD-BF9C-08BB9FC26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25EFD8-39CC-4A23-B68C-F0FEF2B3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78F26F-5D7B-4153-95EB-9C601EE2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292372-5359-4205-BD69-EF484E01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8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F4A86-89C1-4038-959F-84979432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DC459B-0863-4589-A9B9-079696484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21D6BB-798F-4F68-A00B-43257F13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F6D753-8C60-448E-B1D5-D91D93E1C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9D516B-D461-42B6-83AE-152486826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B34539-D983-4FD9-8F5E-462D2593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5A462C-BCDC-497C-A272-2C1DA534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FC94A0-0DDB-4B5F-8C01-CCBE8F27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A471-A494-485B-B209-18FF5ED2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EF9154-4114-4176-84D1-11E00DF3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F908FC-FB7C-48A9-8A2E-63910527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30BE87-2C30-4C5A-B497-2BED8624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3C9653-02C6-4E54-8F35-F6A368CC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92D34D-98FD-4EB6-AF8C-93484347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03EEE0-8F85-471D-9E40-A2D62AE1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18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15195-222E-431B-A00D-A86832D5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E5068-A745-4A66-8EB6-F69EFEAF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FE9EE0-0D4A-450E-A55B-F079AE36B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67EC36-885D-4896-B858-8F1B896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24A3E4-8543-4ED3-A8F6-F64C6891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186860-924B-418F-AE0A-2DD714FD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59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818BC-1927-4BCA-8B6E-B08721A9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40536F-C5E5-4FB2-A940-F32D92265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9AF918-7740-4AAC-83AE-888D80CBE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45485B-FDBF-42F8-B645-8EA7E10E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3487-68B4-4783-92FF-A233F13E04B2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DD8327-83C4-4327-AAED-C681BA8E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14B541-8B10-4B10-AEF9-39C6CEF6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8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9965E7-7C8A-4004-8956-886B23AE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60D8E6-07D8-475D-AFE1-154940DD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56A87B-2EAE-4089-B6D0-4D9DF45ED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3487-68B4-4783-92FF-A233F13E04B2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46C22-6CB2-4DC7-AF32-E75382922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F3763-A944-4C1D-A5D5-CC3C9B918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CD42-E473-40C6-A941-15E4617EE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12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B34CBFC9-BBD0-4515-AE71-C6349E869B7E}"/>
              </a:ext>
            </a:extLst>
          </p:cNvPr>
          <p:cNvGrpSpPr/>
          <p:nvPr/>
        </p:nvGrpSpPr>
        <p:grpSpPr>
          <a:xfrm>
            <a:off x="6504954" y="820379"/>
            <a:ext cx="5065486" cy="4615543"/>
            <a:chOff x="6862762" y="820380"/>
            <a:chExt cx="5065486" cy="4615543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C41DD0A-1634-407B-916B-39A32F624D92}"/>
                </a:ext>
              </a:extLst>
            </p:cNvPr>
            <p:cNvGrpSpPr/>
            <p:nvPr/>
          </p:nvGrpSpPr>
          <p:grpSpPr>
            <a:xfrm>
              <a:off x="6862762" y="820380"/>
              <a:ext cx="5065486" cy="4615543"/>
              <a:chOff x="3309257" y="1117600"/>
              <a:chExt cx="5065486" cy="4615543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42500043-75CC-4F30-ADDB-45EE0523305C}"/>
                  </a:ext>
                </a:extLst>
              </p:cNvPr>
              <p:cNvSpPr/>
              <p:nvPr/>
            </p:nvSpPr>
            <p:spPr>
              <a:xfrm>
                <a:off x="3309257" y="1117600"/>
                <a:ext cx="5065486" cy="4615543"/>
              </a:xfrm>
              <a:prstGeom prst="roundRect">
                <a:avLst/>
              </a:prstGeom>
              <a:solidFill>
                <a:srgbClr val="1F27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4" name="Graphique 3">
                <a:extLst>
                  <a:ext uri="{FF2B5EF4-FFF2-40B4-BE49-F238E27FC236}">
                    <a16:creationId xmlns:a16="http://schemas.microsoft.com/office/drawing/2014/main" id="{55CF6EC2-9252-4382-AE24-88855A93A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21766" y="4355481"/>
                <a:ext cx="1266581" cy="1126052"/>
              </a:xfrm>
              <a:prstGeom prst="rect">
                <a:avLst/>
              </a:prstGeom>
            </p:spPr>
          </p:pic>
          <p:pic>
            <p:nvPicPr>
              <p:cNvPr id="5" name="Graphique 4">
                <a:extLst>
                  <a:ext uri="{FF2B5EF4-FFF2-40B4-BE49-F238E27FC236}">
                    <a16:creationId xmlns:a16="http://schemas.microsoft.com/office/drawing/2014/main" id="{BB50E91D-FF63-4739-A9A6-A62B28242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56492" y="1466914"/>
                <a:ext cx="2929158" cy="2603696"/>
              </a:xfrm>
              <a:prstGeom prst="rect">
                <a:avLst/>
              </a:prstGeom>
            </p:spPr>
          </p:pic>
          <p:pic>
            <p:nvPicPr>
              <p:cNvPr id="6" name="Graphique 5">
                <a:extLst>
                  <a:ext uri="{FF2B5EF4-FFF2-40B4-BE49-F238E27FC236}">
                    <a16:creationId xmlns:a16="http://schemas.microsoft.com/office/drawing/2014/main" id="{2B299C84-AC53-42EB-82DB-2B1003D331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3077" y="3756431"/>
                <a:ext cx="574431" cy="919089"/>
              </a:xfrm>
              <a:prstGeom prst="rect">
                <a:avLst/>
              </a:prstGeom>
            </p:spPr>
          </p:pic>
          <p:pic>
            <p:nvPicPr>
              <p:cNvPr id="8" name="Graphique 7">
                <a:extLst>
                  <a:ext uri="{FF2B5EF4-FFF2-40B4-BE49-F238E27FC236}">
                    <a16:creationId xmlns:a16="http://schemas.microsoft.com/office/drawing/2014/main" id="{71EE1654-A4F2-4F89-B26C-57B2AA3D4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40481" y="3782528"/>
                <a:ext cx="1838325" cy="1470660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5FF591-7EFE-4CBD-8613-CC6CF73C67E7}"/>
                </a:ext>
              </a:extLst>
            </p:cNvPr>
            <p:cNvSpPr/>
            <p:nvPr/>
          </p:nvSpPr>
          <p:spPr>
            <a:xfrm>
              <a:off x="8575110" y="1459979"/>
              <a:ext cx="2401471" cy="1545374"/>
            </a:xfrm>
            <a:prstGeom prst="rect">
              <a:avLst/>
            </a:prstGeom>
            <a:solidFill>
              <a:srgbClr val="3E8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6EE574-AA94-4DA4-98D9-2CA4E7357605}"/>
                </a:ext>
              </a:extLst>
            </p:cNvPr>
            <p:cNvSpPr/>
            <p:nvPr/>
          </p:nvSpPr>
          <p:spPr>
            <a:xfrm>
              <a:off x="7550919" y="3650572"/>
              <a:ext cx="1129256" cy="797430"/>
            </a:xfrm>
            <a:prstGeom prst="rect">
              <a:avLst/>
            </a:prstGeom>
            <a:solidFill>
              <a:srgbClr val="3E8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C8AE4B-87B4-431D-8E25-FBCCA0274CE8}"/>
                </a:ext>
              </a:extLst>
            </p:cNvPr>
            <p:cNvSpPr/>
            <p:nvPr/>
          </p:nvSpPr>
          <p:spPr>
            <a:xfrm>
              <a:off x="9554465" y="4162460"/>
              <a:ext cx="1116000" cy="756000"/>
            </a:xfrm>
            <a:prstGeom prst="rect">
              <a:avLst/>
            </a:prstGeom>
            <a:solidFill>
              <a:srgbClr val="3E8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5B891B-F896-4D41-AEAD-4DF0CA38AF45}"/>
                </a:ext>
              </a:extLst>
            </p:cNvPr>
            <p:cNvSpPr/>
            <p:nvPr/>
          </p:nvSpPr>
          <p:spPr>
            <a:xfrm>
              <a:off x="11046978" y="3524574"/>
              <a:ext cx="426907" cy="624634"/>
            </a:xfrm>
            <a:prstGeom prst="rect">
              <a:avLst/>
            </a:prstGeom>
            <a:solidFill>
              <a:srgbClr val="3E8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Graphique 1">
              <a:extLst>
                <a:ext uri="{FF2B5EF4-FFF2-40B4-BE49-F238E27FC236}">
                  <a16:creationId xmlns:a16="http://schemas.microsoft.com/office/drawing/2014/main" id="{DAB12F91-7695-4EE2-B419-5A1176253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58846" y="1585680"/>
              <a:ext cx="1607731" cy="1286185"/>
            </a:xfrm>
            <a:prstGeom prst="rect">
              <a:avLst/>
            </a:prstGeom>
          </p:spPr>
        </p:pic>
        <p:pic>
          <p:nvPicPr>
            <p:cNvPr id="23" name="Graphique 22">
              <a:extLst>
                <a:ext uri="{FF2B5EF4-FFF2-40B4-BE49-F238E27FC236}">
                  <a16:creationId xmlns:a16="http://schemas.microsoft.com/office/drawing/2014/main" id="{A4D65989-5A07-41FE-8AAB-5BBF671BB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41298" y="3726345"/>
              <a:ext cx="801362" cy="641090"/>
            </a:xfrm>
            <a:prstGeom prst="rect">
              <a:avLst/>
            </a:prstGeom>
          </p:spPr>
        </p:pic>
        <p:pic>
          <p:nvPicPr>
            <p:cNvPr id="24" name="Graphique 23">
              <a:extLst>
                <a:ext uri="{FF2B5EF4-FFF2-40B4-BE49-F238E27FC236}">
                  <a16:creationId xmlns:a16="http://schemas.microsoft.com/office/drawing/2014/main" id="{5C2B454B-12C7-41C8-9432-AD3A9D4CC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7880" y="4219915"/>
              <a:ext cx="801362" cy="641090"/>
            </a:xfrm>
            <a:prstGeom prst="rect">
              <a:avLst/>
            </a:prstGeom>
          </p:spPr>
        </p:pic>
        <p:pic>
          <p:nvPicPr>
            <p:cNvPr id="25" name="Graphique 24">
              <a:extLst>
                <a:ext uri="{FF2B5EF4-FFF2-40B4-BE49-F238E27FC236}">
                  <a16:creationId xmlns:a16="http://schemas.microsoft.com/office/drawing/2014/main" id="{3F10821A-4390-4675-A1AF-2C4721A96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55528" y="3665987"/>
              <a:ext cx="432000" cy="34560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9B8E6AA6-20A1-451D-9A1D-5A4603B49238}"/>
              </a:ext>
            </a:extLst>
          </p:cNvPr>
          <p:cNvGrpSpPr/>
          <p:nvPr/>
        </p:nvGrpSpPr>
        <p:grpSpPr>
          <a:xfrm>
            <a:off x="937284" y="820380"/>
            <a:ext cx="5065486" cy="4615543"/>
            <a:chOff x="262461" y="163770"/>
            <a:chExt cx="5065486" cy="461554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DD59717-564B-4CE0-AE86-DB2C30F8F7D6}"/>
                </a:ext>
              </a:extLst>
            </p:cNvPr>
            <p:cNvGrpSpPr/>
            <p:nvPr/>
          </p:nvGrpSpPr>
          <p:grpSpPr>
            <a:xfrm>
              <a:off x="262461" y="163770"/>
              <a:ext cx="5065486" cy="4615543"/>
              <a:chOff x="263752" y="163284"/>
              <a:chExt cx="5065486" cy="4615543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1C635058-1CE9-40B8-B3DC-29965E44E6DA}"/>
                  </a:ext>
                </a:extLst>
              </p:cNvPr>
              <p:cNvSpPr/>
              <p:nvPr/>
            </p:nvSpPr>
            <p:spPr>
              <a:xfrm>
                <a:off x="263752" y="163284"/>
                <a:ext cx="5065486" cy="4615543"/>
              </a:xfrm>
              <a:prstGeom prst="roundRect">
                <a:avLst/>
              </a:prstGeom>
              <a:solidFill>
                <a:srgbClr val="1F27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" name="Graphique 11">
                <a:extLst>
                  <a:ext uri="{FF2B5EF4-FFF2-40B4-BE49-F238E27FC236}">
                    <a16:creationId xmlns:a16="http://schemas.microsoft.com/office/drawing/2014/main" id="{C6E3D21D-30B7-46C7-81CC-7C7193F3F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0804" y="422208"/>
                <a:ext cx="1494971" cy="1494971"/>
              </a:xfrm>
              <a:prstGeom prst="rect">
                <a:avLst/>
              </a:prstGeom>
            </p:spPr>
          </p:pic>
          <p:pic>
            <p:nvPicPr>
              <p:cNvPr id="14" name="Graphique 13">
                <a:extLst>
                  <a:ext uri="{FF2B5EF4-FFF2-40B4-BE49-F238E27FC236}">
                    <a16:creationId xmlns:a16="http://schemas.microsoft.com/office/drawing/2014/main" id="{B53C0733-7A68-4200-9A94-74003B2EA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50148" y="1216865"/>
                <a:ext cx="3651472" cy="3245753"/>
              </a:xfrm>
              <a:prstGeom prst="rect">
                <a:avLst/>
              </a:prstGeom>
            </p:spPr>
          </p:pic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D95A46D-E55D-4243-AF6D-EEB788713CAB}"/>
                  </a:ext>
                </a:extLst>
              </p:cNvPr>
              <p:cNvSpPr txBox="1"/>
              <p:nvPr/>
            </p:nvSpPr>
            <p:spPr>
              <a:xfrm>
                <a:off x="1813205" y="1585680"/>
                <a:ext cx="297972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solidFill>
                      <a:schemeClr val="bg1"/>
                    </a:solidFill>
                  </a:rPr>
                  <a:t>&lt;!DOCTYPE html&gt;</a:t>
                </a:r>
              </a:p>
              <a:p>
                <a:r>
                  <a:rPr lang="fr-FR" sz="2000" dirty="0">
                    <a:solidFill>
                      <a:schemeClr val="bg1"/>
                    </a:solidFill>
                  </a:rPr>
                  <a:t>&lt;html 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lang</a:t>
                </a:r>
                <a:r>
                  <a:rPr lang="fr-FR" sz="2000" dirty="0">
                    <a:solidFill>
                      <a:schemeClr val="bg1"/>
                    </a:solidFill>
                  </a:rPr>
                  <a:t>="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fr</a:t>
                </a:r>
                <a:r>
                  <a:rPr lang="fr-FR" sz="2000" dirty="0">
                    <a:solidFill>
                      <a:schemeClr val="bg1"/>
                    </a:solidFill>
                  </a:rPr>
                  <a:t>"&gt;</a:t>
                </a:r>
              </a:p>
              <a:p>
                <a:r>
                  <a:rPr lang="fr-FR" sz="2000" dirty="0">
                    <a:solidFill>
                      <a:schemeClr val="bg1"/>
                    </a:solidFill>
                  </a:rPr>
                  <a:t>&lt;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head</a:t>
                </a:r>
                <a:r>
                  <a:rPr lang="fr-FR" sz="2000" dirty="0">
                    <a:solidFill>
                      <a:schemeClr val="bg1"/>
                    </a:solidFill>
                  </a:rPr>
                  <a:t>&gt;</a:t>
                </a:r>
              </a:p>
              <a:p>
                <a:r>
                  <a:rPr lang="fr-FR" sz="2000" dirty="0">
                    <a:solidFill>
                      <a:schemeClr val="bg1"/>
                    </a:solidFill>
                  </a:rPr>
                  <a:t>        &lt;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meta</a:t>
                </a:r>
                <a:r>
                  <a:rPr lang="fr-FR" sz="2000" dirty="0">
                    <a:solidFill>
                      <a:schemeClr val="bg1"/>
                    </a:solidFill>
                  </a:rPr>
                  <a:t> 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charset</a:t>
                </a:r>
                <a:r>
                  <a:rPr lang="fr-FR" sz="2000" dirty="0">
                    <a:solidFill>
                      <a:schemeClr val="bg1"/>
                    </a:solidFill>
                  </a:rPr>
                  <a:t>="utf-8"</a:t>
                </a:r>
              </a:p>
              <a:p>
                <a:r>
                  <a:rPr lang="fr-FR" sz="2000" dirty="0">
                    <a:solidFill>
                      <a:schemeClr val="bg1"/>
                    </a:solidFill>
                  </a:rPr>
                  <a:t>        &lt;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link</a:t>
                </a:r>
                <a:r>
                  <a:rPr lang="fr-FR" sz="2000" dirty="0">
                    <a:solidFill>
                      <a:schemeClr val="bg1"/>
                    </a:solidFill>
                  </a:rPr>
                  <a:t> rel="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stylesheet</a:t>
                </a:r>
                <a:r>
                  <a:rPr lang="fr-FR" sz="2000" dirty="0">
                    <a:solidFill>
                      <a:schemeClr val="bg1"/>
                    </a:solidFill>
                  </a:rPr>
                  <a:t>"</a:t>
                </a:r>
              </a:p>
              <a:p>
                <a:r>
                  <a:rPr lang="fr-FR" sz="2000" dirty="0">
                    <a:solidFill>
                      <a:schemeClr val="bg1"/>
                    </a:solidFill>
                  </a:rPr>
                  <a:t>        &lt;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link</a:t>
                </a:r>
                <a:r>
                  <a:rPr lang="fr-FR" sz="2000" dirty="0">
                    <a:solidFill>
                      <a:schemeClr val="bg1"/>
                    </a:solidFill>
                  </a:rPr>
                  <a:t> rel="</a:t>
                </a:r>
                <a:r>
                  <a:rPr lang="fr-FR" sz="2000" dirty="0" err="1">
                    <a:solidFill>
                      <a:schemeClr val="bg1"/>
                    </a:solidFill>
                  </a:rPr>
                  <a:t>icon</a:t>
                </a:r>
                <a:r>
                  <a:rPr lang="fr-FR" sz="2000" dirty="0">
                    <a:solidFill>
                      <a:schemeClr val="bg1"/>
                    </a:solidFill>
                  </a:rPr>
                  <a:t>" </a:t>
                </a:r>
              </a:p>
              <a:p>
                <a:endParaRPr lang="fr-FR" sz="2000" dirty="0">
                  <a:solidFill>
                    <a:schemeClr val="bg1"/>
                  </a:solidFill>
                </a:endParaRPr>
              </a:p>
              <a:p>
                <a:endParaRPr lang="fr-FR" sz="2000" dirty="0">
                  <a:solidFill>
                    <a:schemeClr val="bg1"/>
                  </a:solidFill>
                </a:endParaRPr>
              </a:p>
              <a:p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7" name="Graphique 16">
              <a:extLst>
                <a:ext uri="{FF2B5EF4-FFF2-40B4-BE49-F238E27FC236}">
                  <a16:creationId xmlns:a16="http://schemas.microsoft.com/office/drawing/2014/main" id="{AF214FA0-CFE1-4559-AB2C-812FCB7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9820772">
              <a:off x="539650" y="585231"/>
              <a:ext cx="1168923" cy="1168923"/>
            </a:xfrm>
            <a:prstGeom prst="rect">
              <a:avLst/>
            </a:prstGeom>
          </p:spPr>
        </p:pic>
        <p:pic>
          <p:nvPicPr>
            <p:cNvPr id="26" name="Graphique 25">
              <a:extLst>
                <a:ext uri="{FF2B5EF4-FFF2-40B4-BE49-F238E27FC236}">
                  <a16:creationId xmlns:a16="http://schemas.microsoft.com/office/drawing/2014/main" id="{23AA8712-8F6E-4CE9-BE23-C3A703A9A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4487674">
              <a:off x="672029" y="716683"/>
              <a:ext cx="906016" cy="906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0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2CB4BE6-8111-4EC4-A4BE-DD3791DCBD1F}"/>
              </a:ext>
            </a:extLst>
          </p:cNvPr>
          <p:cNvSpPr/>
          <p:nvPr/>
        </p:nvSpPr>
        <p:spPr>
          <a:xfrm>
            <a:off x="463984" y="1465618"/>
            <a:ext cx="5065486" cy="4615543"/>
          </a:xfrm>
          <a:prstGeom prst="roundRect">
            <a:avLst/>
          </a:prstGeom>
          <a:solidFill>
            <a:srgbClr val="1F2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758304-F4C0-4F53-865C-CB1444815860}"/>
              </a:ext>
            </a:extLst>
          </p:cNvPr>
          <p:cNvSpPr/>
          <p:nvPr/>
        </p:nvSpPr>
        <p:spPr>
          <a:xfrm>
            <a:off x="2058160" y="2849217"/>
            <a:ext cx="1868556" cy="2517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2D0336DD-6F28-4924-8474-D45D18A9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851" y="2301561"/>
            <a:ext cx="3477174" cy="30908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3737E71-8EA1-49C7-A88A-E50753D15BB3}"/>
              </a:ext>
            </a:extLst>
          </p:cNvPr>
          <p:cNvSpPr/>
          <p:nvPr/>
        </p:nvSpPr>
        <p:spPr>
          <a:xfrm>
            <a:off x="2726118" y="3787335"/>
            <a:ext cx="540000" cy="9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53305-6465-46FA-9661-1B556F676948}"/>
              </a:ext>
            </a:extLst>
          </p:cNvPr>
          <p:cNvSpPr/>
          <p:nvPr/>
        </p:nvSpPr>
        <p:spPr>
          <a:xfrm>
            <a:off x="1786491" y="3263181"/>
            <a:ext cx="2412000" cy="25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3A6354-CE93-4A40-901E-359D26D03C04}"/>
              </a:ext>
            </a:extLst>
          </p:cNvPr>
          <p:cNvSpPr/>
          <p:nvPr/>
        </p:nvSpPr>
        <p:spPr>
          <a:xfrm>
            <a:off x="1812995" y="3787335"/>
            <a:ext cx="540000" cy="936000"/>
          </a:xfrm>
          <a:prstGeom prst="rect">
            <a:avLst/>
          </a:prstGeom>
          <a:solidFill>
            <a:srgbClr val="7DD1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30D59B-BC1B-4DDE-91D6-34B832621DA1}"/>
              </a:ext>
            </a:extLst>
          </p:cNvPr>
          <p:cNvSpPr/>
          <p:nvPr/>
        </p:nvSpPr>
        <p:spPr>
          <a:xfrm>
            <a:off x="3639241" y="3787335"/>
            <a:ext cx="540000" cy="936000"/>
          </a:xfrm>
          <a:prstGeom prst="rect">
            <a:avLst/>
          </a:prstGeom>
          <a:solidFill>
            <a:srgbClr val="7DD1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784EEB7-3CD2-40AD-A041-0AE83BBBE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66" y="1718737"/>
            <a:ext cx="1272081" cy="1272081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D2E955B-9C9F-49B5-A4F8-B7921113ABE9}"/>
              </a:ext>
            </a:extLst>
          </p:cNvPr>
          <p:cNvSpPr/>
          <p:nvPr/>
        </p:nvSpPr>
        <p:spPr>
          <a:xfrm>
            <a:off x="6319337" y="1465617"/>
            <a:ext cx="5065486" cy="4615543"/>
          </a:xfrm>
          <a:prstGeom prst="roundRect">
            <a:avLst/>
          </a:prstGeom>
          <a:solidFill>
            <a:srgbClr val="1F2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4D9DBAA-C76B-4200-8410-E25FF4486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910" y="3212422"/>
            <a:ext cx="1412812" cy="1412812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FB5239C6-DD86-46B1-BEB9-4E1537055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4079" y="4876686"/>
            <a:ext cx="620971" cy="552073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6DDC8601-5DA1-4E56-B8AE-B30DC3FF4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374" y="2301560"/>
            <a:ext cx="760940" cy="676391"/>
          </a:xfrm>
          <a:prstGeom prst="rect">
            <a:avLst/>
          </a:prstGeom>
        </p:spPr>
      </p:pic>
      <p:pic>
        <p:nvPicPr>
          <p:cNvPr id="26" name="Graphique 25">
            <a:extLst>
              <a:ext uri="{FF2B5EF4-FFF2-40B4-BE49-F238E27FC236}">
                <a16:creationId xmlns:a16="http://schemas.microsoft.com/office/drawing/2014/main" id="{07C64F1B-3BFD-4549-810C-C2706FFF5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0869" y="2350535"/>
            <a:ext cx="345045" cy="552072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92F8A718-83F3-4123-9A6F-B5AD5917DF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4075" y="4877879"/>
            <a:ext cx="690091" cy="552073"/>
          </a:xfrm>
          <a:prstGeom prst="rect">
            <a:avLst/>
          </a:prstGeom>
        </p:spPr>
      </p:pic>
      <p:sp>
        <p:nvSpPr>
          <p:cNvPr id="15" name="Flèche : angle droit 14">
            <a:extLst>
              <a:ext uri="{FF2B5EF4-FFF2-40B4-BE49-F238E27FC236}">
                <a16:creationId xmlns:a16="http://schemas.microsoft.com/office/drawing/2014/main" id="{03FEE137-EE4C-459C-AB9B-8C907A30E895}"/>
              </a:ext>
            </a:extLst>
          </p:cNvPr>
          <p:cNvSpPr/>
          <p:nvPr/>
        </p:nvSpPr>
        <p:spPr>
          <a:xfrm>
            <a:off x="9819453" y="3161903"/>
            <a:ext cx="657627" cy="565701"/>
          </a:xfrm>
          <a:prstGeom prst="bentUpArrow">
            <a:avLst/>
          </a:prstGeom>
          <a:solidFill>
            <a:srgbClr val="7D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angle droit 27">
            <a:extLst>
              <a:ext uri="{FF2B5EF4-FFF2-40B4-BE49-F238E27FC236}">
                <a16:creationId xmlns:a16="http://schemas.microsoft.com/office/drawing/2014/main" id="{58B3D494-B46C-4070-94F3-9C99405EBBB6}"/>
              </a:ext>
            </a:extLst>
          </p:cNvPr>
          <p:cNvSpPr/>
          <p:nvPr/>
        </p:nvSpPr>
        <p:spPr>
          <a:xfrm rot="10800000">
            <a:off x="7475552" y="4066916"/>
            <a:ext cx="657627" cy="565701"/>
          </a:xfrm>
          <a:prstGeom prst="bentUpArrow">
            <a:avLst/>
          </a:prstGeom>
          <a:solidFill>
            <a:srgbClr val="7D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angle droit 15">
            <a:extLst>
              <a:ext uri="{FF2B5EF4-FFF2-40B4-BE49-F238E27FC236}">
                <a16:creationId xmlns:a16="http://schemas.microsoft.com/office/drawing/2014/main" id="{62AAD275-F05F-4BBA-BAB3-0905A6965C5E}"/>
              </a:ext>
            </a:extLst>
          </p:cNvPr>
          <p:cNvSpPr/>
          <p:nvPr/>
        </p:nvSpPr>
        <p:spPr>
          <a:xfrm flipV="1">
            <a:off x="9810725" y="4066916"/>
            <a:ext cx="658800" cy="565200"/>
          </a:xfrm>
          <a:prstGeom prst="bentUpArrow">
            <a:avLst/>
          </a:prstGeom>
          <a:solidFill>
            <a:srgbClr val="7D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angle droit 29">
            <a:extLst>
              <a:ext uri="{FF2B5EF4-FFF2-40B4-BE49-F238E27FC236}">
                <a16:creationId xmlns:a16="http://schemas.microsoft.com/office/drawing/2014/main" id="{EA8A4A0D-2B69-465C-994D-39D3049D1032}"/>
              </a:ext>
            </a:extLst>
          </p:cNvPr>
          <p:cNvSpPr/>
          <p:nvPr/>
        </p:nvSpPr>
        <p:spPr>
          <a:xfrm flipH="1">
            <a:off x="7475551" y="3156194"/>
            <a:ext cx="657627" cy="565701"/>
          </a:xfrm>
          <a:prstGeom prst="bentUpArrow">
            <a:avLst/>
          </a:prstGeom>
          <a:solidFill>
            <a:srgbClr val="7D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9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09FB0C22-28B3-4CD3-A638-8ECD9CEE0F79}"/>
              </a:ext>
            </a:extLst>
          </p:cNvPr>
          <p:cNvGrpSpPr/>
          <p:nvPr/>
        </p:nvGrpSpPr>
        <p:grpSpPr>
          <a:xfrm>
            <a:off x="6096000" y="1121228"/>
            <a:ext cx="5065486" cy="4615543"/>
            <a:chOff x="6096000" y="1121228"/>
            <a:chExt cx="5065486" cy="461554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C2CB4BE6-8111-4EC4-A4BE-DD3791DCBD1F}"/>
                </a:ext>
              </a:extLst>
            </p:cNvPr>
            <p:cNvSpPr/>
            <p:nvPr/>
          </p:nvSpPr>
          <p:spPr>
            <a:xfrm>
              <a:off x="6096000" y="1121228"/>
              <a:ext cx="5065486" cy="4615543"/>
            </a:xfrm>
            <a:prstGeom prst="roundRect">
              <a:avLst/>
            </a:prstGeom>
            <a:solidFill>
              <a:srgbClr val="1F27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5E8F572-CD61-44C1-88E5-07BD02475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626" y="1572997"/>
              <a:ext cx="1856002" cy="1856002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4F9A74E-CD4F-4ECE-88A5-FEF55FA09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1628" y="3325491"/>
              <a:ext cx="1773978" cy="1773978"/>
            </a:xfrm>
            <a:prstGeom prst="rect">
              <a:avLst/>
            </a:prstGeom>
          </p:spPr>
        </p:pic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F1B48408-6511-4304-ABB9-4C740A3F364B}"/>
                </a:ext>
              </a:extLst>
            </p:cNvPr>
            <p:cNvSpPr/>
            <p:nvPr/>
          </p:nvSpPr>
          <p:spPr>
            <a:xfrm>
              <a:off x="6536635" y="1445196"/>
              <a:ext cx="4184216" cy="3967606"/>
            </a:xfrm>
            <a:prstGeom prst="roundRect">
              <a:avLst/>
            </a:prstGeom>
            <a:noFill/>
            <a:ln w="76200">
              <a:solidFill>
                <a:srgbClr val="7D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22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AEB56-AC20-46FE-B172-CEFBDAB1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985D3-D17B-4DFF-90D5-88200D342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19284F-E999-494C-9AA8-1F6129E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80" y="2926214"/>
            <a:ext cx="48672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72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Hamel</dc:creator>
  <cp:lastModifiedBy>Arthur Hamel</cp:lastModifiedBy>
  <cp:revision>12</cp:revision>
  <dcterms:created xsi:type="dcterms:W3CDTF">2019-10-15T16:24:20Z</dcterms:created>
  <dcterms:modified xsi:type="dcterms:W3CDTF">2019-10-24T06:52:19Z</dcterms:modified>
</cp:coreProperties>
</file>