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D0038-F94B-4EBC-BCE4-71F9A4FB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54023D-FB18-49B0-A8E5-7A544C775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51AE0-B065-455D-9EE7-1C28EAD9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56A5F-A316-41CB-8F87-994911AB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30C52-E7B0-4289-990D-9694C5D7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635A8-4F81-4F26-AAEC-73F4BB86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42E796-5FF6-4E61-BC6E-E90750F8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165DD0-D672-4156-A48F-E05DF966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0A68B-0129-4E1C-9B24-D8341DAC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FA655-EC42-498A-BE6F-5DD94478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F421DA-F9C5-4FEA-A3B1-CBA908712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CFB249-E251-47A0-AC21-45E2E081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D04B05-6AF6-43F8-B689-119D4458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3E504-730B-42F6-894E-9573134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F4C612-D49F-4703-A4E9-1496E46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5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DB49B-78C8-4771-BCB1-716CD5B2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B680E-42DA-4EDA-94F5-B565725F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2591ED-9266-4CB3-B563-F366BF0E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20FEB-0A20-4C8E-85FE-5B0C6FF8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7D48F-266B-4C72-AAAA-D955A14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0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5ADEE-AECD-4197-A5AF-80B330F8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B31827-1F70-41D1-B268-8D92C06F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558CBB-3997-4A4B-ADDE-ADC3BC6A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F7B747-01C6-4FF7-AD39-917A766B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CD6EF-34FA-451C-9E19-892715ED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4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4C0D1-AA9B-4A8A-86FF-52E0C71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52436-4C68-425B-B455-F4B22FF07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6636D-7709-491F-AF94-FEB74670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470AB6-E5E6-45F8-A22C-183B0D12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4FF71-40BB-47F3-A5D3-15F918E4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0BA254-AF90-4E93-B94B-3055263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9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C18BD-DD0C-4555-A17A-852CE662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827B7-FA65-4EDE-AF4C-AD167C37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279269-230F-4975-B25B-69D4F728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BA2B70-0896-4D58-AB05-D400753CB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B83B5C-3304-4448-8689-4B0458FA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F9561C-C8F3-4F78-A716-920349CA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0DD41E-7C82-4EA3-817F-890FE1CB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91F235-2EA2-4AD6-BDB6-21529EB7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51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BFB58-E346-43D6-BD10-8D1BC0B2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43E524-BDB6-4827-9217-AEE046C2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6B85C1-10BC-4BB6-9E66-F8DCABBD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CB46F4-A12E-4529-BAA8-9035147B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87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70CF9D-73F0-42B3-AD80-B6A0117F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EE6C99-ED6E-4E59-A59A-E121A978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30F44-888D-49C9-8EF0-B7E9D63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51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740C3-816E-433E-B8C3-8B608797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49772-7A16-4882-A6E3-361AD71F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8CAC79-64BA-4A37-B288-749D5C5D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DC53F5-BF71-458B-B48D-D944DB65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E0FF00-898A-4228-BD12-9F12ADD8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F49CB0-EFED-4B99-99D2-F016A344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3BD50-25A8-46B8-B05D-73F367C0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689EF1-A9D0-41C5-8C9E-9104DB39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B074AF-AC57-404A-BA54-89BBBD795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3C5CD4-3582-4CC0-9403-D563F618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80D59B-AE1A-4480-A7C2-34227379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53BD75-6F1E-463E-BAD6-2987E83E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4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3D1FA5-BEB0-4429-955F-94614351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13366-3C50-4787-88FA-28B167F7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5618A-9BBB-47BF-A822-DEA2FEF02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5A8E-E4F4-4517-A76C-CA0C1A898615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B06F04-C042-473F-AE25-3365C84C8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6C38F6-2B67-4052-81DE-1DEDC537C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32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2B0FBD-FD1A-4093-852B-363BA968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63" y="2826790"/>
            <a:ext cx="803759" cy="918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4B3F64-24A9-45E7-BFE7-7DBA7410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96" y="2826790"/>
            <a:ext cx="782882" cy="9185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B43BFD-4139-42DA-94C0-48C4EEB87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31" y="2827382"/>
            <a:ext cx="762006" cy="9185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A259B0-5096-4F97-B0C8-A4C3805B4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91" y="367404"/>
            <a:ext cx="1275265" cy="1296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27FC41-CC22-40C7-AEB3-04EEF1C02B91}"/>
              </a:ext>
            </a:extLst>
          </p:cNvPr>
          <p:cNvSpPr/>
          <p:nvPr/>
        </p:nvSpPr>
        <p:spPr>
          <a:xfrm>
            <a:off x="296466" y="2323397"/>
            <a:ext cx="2343874" cy="282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00C8EA-B1FC-46CE-9FFD-91051DC91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25" y="2939547"/>
            <a:ext cx="832128" cy="91858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B7AAA5-F837-486C-AC03-3CCD5BAE6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62" y="4725700"/>
            <a:ext cx="2045751" cy="1296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B6FFCBC-B760-4AEB-AD75-195F6288D5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777" y="2996418"/>
            <a:ext cx="728793" cy="91858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2BF4EA2-8707-4DEB-A36A-EB653EE9C8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53" y="4501103"/>
            <a:ext cx="2505861" cy="1296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95B72E9-C11B-427E-80B9-5557FE033C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41" y="325078"/>
            <a:ext cx="1296000" cy="1296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04C5774-AEF6-434C-A3D5-23FEC627FDC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2" b="23352"/>
          <a:stretch/>
        </p:blipFill>
        <p:spPr>
          <a:xfrm>
            <a:off x="3279890" y="590843"/>
            <a:ext cx="2532431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9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Hamel</dc:creator>
  <cp:lastModifiedBy>Arthur Hamel</cp:lastModifiedBy>
  <cp:revision>4</cp:revision>
  <dcterms:created xsi:type="dcterms:W3CDTF">2019-10-21T16:20:28Z</dcterms:created>
  <dcterms:modified xsi:type="dcterms:W3CDTF">2019-10-21T16:53:03Z</dcterms:modified>
</cp:coreProperties>
</file>