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DE04E-B182-4797-9FBF-DB9031E78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FA7B71-5F23-4959-8A03-0186211F8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0ED38C-8AC6-4030-A023-6A4871E6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A6F-6DC4-42A7-9197-192EDFB372B5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62D591-5F21-41AF-B053-84329767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22D64E-C045-4B68-9FB6-B77C3FE6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5D09-A221-4998-8A5B-E0A7D4901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38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0BC51-5B29-402F-9A11-7EDCE559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D46841-E975-4D77-BCF4-C17450D22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8EBAF-17BB-442E-849A-1FCC5AE3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A6F-6DC4-42A7-9197-192EDFB372B5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935BAE-9B8E-4E03-8151-C1F1A5C1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8CE67C-AC6D-47E2-AEEB-30E056BE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5D09-A221-4998-8A5B-E0A7D4901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78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FF9CEA-DBC9-4A8E-B454-1D0DCABC2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07C1DF-8D66-4DF8-AA28-F620B6C12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460C65-4A20-435B-A5FD-C71F6ED2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A6F-6DC4-42A7-9197-192EDFB372B5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72BEDF-E4E5-4CB8-B328-EE1B7D56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0EDE86-4D31-42E8-9A3C-0D474579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5D09-A221-4998-8A5B-E0A7D4901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79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AA325-8801-410D-9BBB-E3A00C37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9E958-363B-41B6-B9C5-478B1BC3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CDBFC-2053-49A3-A724-99F7E080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A6F-6DC4-42A7-9197-192EDFB372B5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4567EA-A96C-4E11-B50B-62239228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EFC060-DAFA-4F02-9144-3DDD79BF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5D09-A221-4998-8A5B-E0A7D4901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37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AF2B6-AFD8-41AB-9909-4BE4A146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5A2AA4-D252-47BD-BF85-2BB3159FE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D2945-0B6C-4452-95AC-32452E4C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A6F-6DC4-42A7-9197-192EDFB372B5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274973-9CF5-48A0-A8D2-4AE6414A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E059B2-990A-40EA-846B-5FC71738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5D09-A221-4998-8A5B-E0A7D4901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641E10-E42D-4A2B-9D67-C36150C6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9D2FF-DB32-424C-960F-39292B0CE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73FC51-0E67-417C-A29A-6BE1B0D57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041786-D5D1-48F8-85DF-7708DC10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A6F-6DC4-42A7-9197-192EDFB372B5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55C65-1DAE-4C82-927E-52A95AB1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6F4964-3AAD-4BF0-A0C2-A4F283C6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5D09-A221-4998-8A5B-E0A7D4901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98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50B66-DB61-4644-8261-36A3BAF9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BDB0CC-8104-45CC-A6DC-985DD599F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B738C4-40DD-4FDE-BB4E-4D4C090FA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4DBD69-C5CC-4256-8215-C17B305F0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BC5699-A2D8-40C0-8653-BA352528A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F8DC0C7-B4AA-4696-93DE-48DA7AF6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A6F-6DC4-42A7-9197-192EDFB372B5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E78B61-3F23-4E8D-A788-15FC6CF7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7C5E8F-756D-44ED-9794-D71EE828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5D09-A221-4998-8A5B-E0A7D4901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29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755D7-03A1-4B73-BC5D-AE882D53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919DD1-CBDE-4F29-B4AD-F82EDB0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A6F-6DC4-42A7-9197-192EDFB372B5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C4FAD7-3862-4AF5-92AB-48E1400F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3807C2-336A-4F45-92D7-679B90B3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5D09-A221-4998-8A5B-E0A7D4901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2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F4B52E-686E-4106-BD5E-BF309B12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A6F-6DC4-42A7-9197-192EDFB372B5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5C3640-EFA5-40F6-A185-D9CDC876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9FAF5D-174F-497F-BC6D-5BB90C14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5D09-A221-4998-8A5B-E0A7D4901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58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1D46E-8BC1-42C8-A3BC-CA8B89A3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C73F7-EBB9-42B5-8F6D-F3FBA9F9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1DA348-BB37-4323-B8EC-8A2706DB3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497BFE-2FA0-4687-BA87-6F067F69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A6F-6DC4-42A7-9197-192EDFB372B5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14EE3C-D51D-42E9-892F-2AB3B7F8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A2F479-2C0E-4087-B2B4-BF3D46C3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5D09-A221-4998-8A5B-E0A7D4901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79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B9BD1-83F0-41E7-9EC5-4CA2571F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8A72C0-4F25-4052-BDE0-33C07FB1D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EC637E-53EE-461D-9CB4-52C57F7DB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206D19-A22F-4CC1-A5CE-63384CBB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A6F-6DC4-42A7-9197-192EDFB372B5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ED8DBD-FB32-44BC-8FC5-46207726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4C47F3-75F9-4B23-B57B-13B7C09A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5D09-A221-4998-8A5B-E0A7D4901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28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B9AC2E-E7E7-42D9-ADEB-14503C46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F485A2-D866-424C-B28E-AB9316DAD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7D864D-F871-47F2-83F3-80905D775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37A6F-6DC4-42A7-9197-192EDFB372B5}" type="datetimeFigureOut">
              <a:rPr lang="zh-TW" altLang="en-US" smtClean="0"/>
              <a:t>2020/1/15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78FBC4-D3C4-43C0-ACEF-B94154F33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2C9FCF-BDCB-492A-B169-76A3D053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95D09-A221-4998-8A5B-E0A7D4901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49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D7F6E59-FFB1-4545-BF1B-8CE19D42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625" l="4375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4" y="1834903"/>
            <a:ext cx="5023097" cy="50230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AA9612A-3843-44AD-81E6-2C9973287AB5}"/>
              </a:ext>
            </a:extLst>
          </p:cNvPr>
          <p:cNvSpPr txBox="1"/>
          <p:nvPr/>
        </p:nvSpPr>
        <p:spPr>
          <a:xfrm>
            <a:off x="361950" y="5905500"/>
            <a:ext cx="410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報告日期：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2020/01/15</a:t>
            </a:r>
            <a:endParaRPr lang="zh-TW" altLang="en-US" sz="3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01EE0A-95D3-4C6B-8533-D5EA6C8F1362}"/>
              </a:ext>
            </a:extLst>
          </p:cNvPr>
          <p:cNvSpPr/>
          <p:nvPr/>
        </p:nvSpPr>
        <p:spPr>
          <a:xfrm>
            <a:off x="419099" y="1915210"/>
            <a:ext cx="67913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ea typeface="Adobe 繁黑體 Std B" panose="020B0700000000000000" pitchFamily="34" charset="-120"/>
              </a:rPr>
              <a:t>MP3</a:t>
            </a:r>
            <a:r>
              <a:rPr lang="zh-TW" altLang="en-US" sz="4400" dirty="0">
                <a:latin typeface="Times New Roman" panose="02020603050405020304" pitchFamily="18" charset="0"/>
                <a:ea typeface="Adobe 繁黑體 Std B" panose="020B0700000000000000" pitchFamily="34" charset="-120"/>
              </a:rPr>
              <a:t>語音播放模組 </a:t>
            </a:r>
            <a:r>
              <a:rPr lang="en-US" altLang="zh-TW" sz="4400" dirty="0">
                <a:latin typeface="Times New Roman" panose="02020603050405020304" pitchFamily="18" charset="0"/>
                <a:ea typeface="Adobe 繁黑體 Std B" panose="020B0700000000000000" pitchFamily="34" charset="-120"/>
              </a:rPr>
              <a:t>YS-M3</a:t>
            </a:r>
            <a:br>
              <a:rPr lang="en-US" altLang="zh-TW" sz="4400" dirty="0">
                <a:latin typeface="Times New Roman" panose="02020603050405020304" pitchFamily="18" charset="0"/>
                <a:ea typeface="Adobe 繁黑體 Std B" panose="020B0700000000000000" pitchFamily="34" charset="-120"/>
              </a:rPr>
            </a:br>
            <a:r>
              <a:rPr lang="zh-TW" altLang="en-US" sz="4400" dirty="0">
                <a:latin typeface="Times New Roman" panose="02020603050405020304" pitchFamily="18" charset="0"/>
                <a:ea typeface="Adobe 繁黑體 Std B" panose="020B0700000000000000" pitchFamily="34" charset="-120"/>
              </a:rPr>
              <a:t>觸發一次播報一次</a:t>
            </a:r>
          </a:p>
        </p:txBody>
      </p:sp>
    </p:spTree>
    <p:extLst>
      <p:ext uri="{BB962C8B-B14F-4D97-AF65-F5344CB8AC3E}">
        <p14:creationId xmlns:p14="http://schemas.microsoft.com/office/powerpoint/2010/main" val="169932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D7F6E59-FFB1-4545-BF1B-8CE19D42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625" l="4375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-514350"/>
            <a:ext cx="3480046" cy="34800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4B089F0-E6C2-4248-9AA1-96A0530B3431}"/>
              </a:ext>
            </a:extLst>
          </p:cNvPr>
          <p:cNvSpPr txBox="1"/>
          <p:nvPr/>
        </p:nvSpPr>
        <p:spPr>
          <a:xfrm>
            <a:off x="438150" y="1552575"/>
            <a:ext cx="7134225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卡片裡要有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歌曲名稱為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001-999)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MP3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WAV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為停止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無下一首、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A1-A9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是第一首到第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每次結束需觸發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當低電壓會撥放第二首、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工作狀態儲存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高是正在撥放、低是無撥放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可插耳機、或接喇叭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喇叭才能調音量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2CC1B5-8059-4285-A187-4AEF49196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78" y="2771774"/>
            <a:ext cx="4791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0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93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YS-M3 語音播放模塊MP3 提示器 觸發一次播報一次</dc:title>
  <dc:creator>芳羽</dc:creator>
  <cp:lastModifiedBy>芳羽</cp:lastModifiedBy>
  <cp:revision>4</cp:revision>
  <dcterms:created xsi:type="dcterms:W3CDTF">2020-01-15T02:52:03Z</dcterms:created>
  <dcterms:modified xsi:type="dcterms:W3CDTF">2020-01-15T03:25:39Z</dcterms:modified>
</cp:coreProperties>
</file>