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69" r:id="rId20"/>
    <p:sldId id="277" r:id="rId21"/>
    <p:sldId id="271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49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8629" autoAdjust="0"/>
  </p:normalViewPr>
  <p:slideViewPr>
    <p:cSldViewPr>
      <p:cViewPr varScale="1">
        <p:scale>
          <a:sx n="136" d="100"/>
          <a:sy n="136" d="100"/>
        </p:scale>
        <p:origin x="-89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BEFB8-C3A2-49EC-A977-A02BF3C363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B42329-E0B0-417C-A324-0A5A724DCF74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CE0E3B2E-18C2-4674-99DB-008A81278996}" type="par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BC0043CC-0562-4BDF-AB27-AE32C8EDF583}" type="sib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6574085D-1FF8-42D4-9341-4CF721FEEDC3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CEDAD5CE-68B0-493F-B872-E96E0FBC3429}" type="par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55A3C6E9-EE43-481B-9528-BD02F84642D3}" type="sib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8E46821D-6681-499D-973B-B5923D267401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DC8A1048-1E25-4140-BAA0-405231D2F1D5}" type="par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A542AB6F-910D-428E-B106-740BF871BB15}" type="sib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B3422D20-66D1-4297-B66B-4B68676214B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8F03E3C1-A193-4B64-8DCD-7BA46F03559F}" type="par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FB7A6397-75F5-47C5-BA5B-8009AE168DDA}" type="sib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2E76D0ED-1BBD-4A28-8EFF-9E82C071EA77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81972743-5914-499B-918A-9A4E766AC696}" type="par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0B4C3A3F-5C59-4927-BC18-26462A18F5C7}" type="sib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FBBD3A1A-221E-493B-86EB-352E72A296A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D6197B65-5861-4045-9AC2-1A752020E529}" type="par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3FCBD262-A22C-4E4F-A303-B8025FA1AB26}" type="sib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F64E0032-78CA-4C0A-AC84-6E03DF235A34}">
      <dgm:prSet phldrT="[文字]" custT="1"/>
      <dgm:spPr/>
      <dgm:t>
        <a:bodyPr/>
        <a:lstStyle/>
        <a:p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E76F211D-4424-462B-8383-3E9A2DA58EE1}" type="par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5B02B0A9-C5AB-49FE-BBD5-42AA9E1464D8}" type="sib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3652F0A9-1ACE-4E8D-AAE3-E4245C0691B5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C4512FE-A6F3-4E32-A572-32AF0755784C}" type="par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78E2B055-C268-4BC6-B6B7-A8013E7BEB76}" type="sib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5EEB7AF9-74FD-4350-8B3F-1FB0B7FB4FEB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58563CEB-B92E-4CFC-9D71-D0442431DFE4}" type="par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5DD862CF-F735-45EA-8C04-9C4ACA310791}" type="sib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4611FE5D-3C7F-4BB8-AEF1-38C9D4DA3CFA}" type="pres">
      <dgm:prSet presAssocID="{023BEFB8-C3A2-49EC-A977-A02BF3C363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6CE8D8-C991-458F-82E3-0ED83BFC64B1}" type="pres">
      <dgm:prSet presAssocID="{A4B42329-E0B0-417C-A324-0A5A724DCF74}" presName="composite" presStyleCnt="0"/>
      <dgm:spPr/>
      <dgm:t>
        <a:bodyPr/>
        <a:lstStyle/>
        <a:p>
          <a:endParaRPr lang="zh-TW" altLang="en-US"/>
        </a:p>
      </dgm:t>
    </dgm:pt>
    <dgm:pt modelId="{7D7A6628-8C65-4C04-9640-BF46E0671527}" type="pres">
      <dgm:prSet presAssocID="{A4B42329-E0B0-417C-A324-0A5A724DCF74}" presName="parTx" presStyleLbl="alignNode1" presStyleIdx="0" presStyleCnt="4" custScaleY="111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5C086-EB3C-4D1B-AC74-A5239B67694B}" type="pres">
      <dgm:prSet presAssocID="{A4B42329-E0B0-417C-A324-0A5A724DCF7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A53B8B-59D5-4172-8F7B-7F3E63915728}" type="pres">
      <dgm:prSet presAssocID="{BC0043CC-0562-4BDF-AB27-AE32C8EDF583}" presName="space" presStyleCnt="0"/>
      <dgm:spPr/>
      <dgm:t>
        <a:bodyPr/>
        <a:lstStyle/>
        <a:p>
          <a:endParaRPr lang="zh-TW" altLang="en-US"/>
        </a:p>
      </dgm:t>
    </dgm:pt>
    <dgm:pt modelId="{F42BC7FA-ABEB-40D0-ACF2-C6D6AC89D690}" type="pres">
      <dgm:prSet presAssocID="{8E46821D-6681-499D-973B-B5923D267401}" presName="composite" presStyleCnt="0"/>
      <dgm:spPr/>
      <dgm:t>
        <a:bodyPr/>
        <a:lstStyle/>
        <a:p>
          <a:endParaRPr lang="zh-TW" altLang="en-US"/>
        </a:p>
      </dgm:t>
    </dgm:pt>
    <dgm:pt modelId="{405A0551-1D23-4666-9508-A71F97147F7E}" type="pres">
      <dgm:prSet presAssocID="{8E46821D-6681-499D-973B-B5923D2674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DBD5E-B625-44CB-949F-17C130762D0E}" type="pres">
      <dgm:prSet presAssocID="{8E46821D-6681-499D-973B-B5923D26740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AD8F7A-54FB-4DC3-A791-1E8526AE7059}" type="pres">
      <dgm:prSet presAssocID="{A542AB6F-910D-428E-B106-740BF871BB15}" presName="space" presStyleCnt="0"/>
      <dgm:spPr/>
      <dgm:t>
        <a:bodyPr/>
        <a:lstStyle/>
        <a:p>
          <a:endParaRPr lang="zh-TW" altLang="en-US"/>
        </a:p>
      </dgm:t>
    </dgm:pt>
    <dgm:pt modelId="{F27D29A9-99CD-4F09-AA53-328DB6A29C37}" type="pres">
      <dgm:prSet presAssocID="{2E76D0ED-1BBD-4A28-8EFF-9E82C071EA77}" presName="composite" presStyleCnt="0"/>
      <dgm:spPr/>
      <dgm:t>
        <a:bodyPr/>
        <a:lstStyle/>
        <a:p>
          <a:endParaRPr lang="zh-TW" altLang="en-US"/>
        </a:p>
      </dgm:t>
    </dgm:pt>
    <dgm:pt modelId="{617A09D7-1145-4169-BCF4-89D61E67ED76}" type="pres">
      <dgm:prSet presAssocID="{2E76D0ED-1BBD-4A28-8EFF-9E82C071EA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5C5D71-A193-4ACD-8F04-FEE3EE0F6ACA}" type="pres">
      <dgm:prSet presAssocID="{2E76D0ED-1BBD-4A28-8EFF-9E82C071EA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C27BA-546A-436F-83B7-5F872B20D33C}" type="pres">
      <dgm:prSet presAssocID="{0B4C3A3F-5C59-4927-BC18-26462A18F5C7}" presName="space" presStyleCnt="0"/>
      <dgm:spPr/>
      <dgm:t>
        <a:bodyPr/>
        <a:lstStyle/>
        <a:p>
          <a:endParaRPr lang="zh-TW" altLang="en-US"/>
        </a:p>
      </dgm:t>
    </dgm:pt>
    <dgm:pt modelId="{6953F1E8-B097-4DA2-8371-3EABBFACF648}" type="pres">
      <dgm:prSet presAssocID="{3652F0A9-1ACE-4E8D-AAE3-E4245C0691B5}" presName="composite" presStyleCnt="0"/>
      <dgm:spPr/>
      <dgm:t>
        <a:bodyPr/>
        <a:lstStyle/>
        <a:p>
          <a:endParaRPr lang="zh-TW" altLang="en-US"/>
        </a:p>
      </dgm:t>
    </dgm:pt>
    <dgm:pt modelId="{438560F6-668B-4642-9BA0-F829B2BBB181}" type="pres">
      <dgm:prSet presAssocID="{3652F0A9-1ACE-4E8D-AAE3-E4245C0691B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A3A939-8BF9-49B1-BA02-2C83A2ECEFE6}" type="pres">
      <dgm:prSet presAssocID="{3652F0A9-1ACE-4E8D-AAE3-E4245C0691B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F0676D-3F81-4E66-8436-0D417BD30A1C}" type="presOf" srcId="{023BEFB8-C3A2-49EC-A977-A02BF3C3635B}" destId="{4611FE5D-3C7F-4BB8-AEF1-38C9D4DA3CFA}" srcOrd="0" destOrd="0" presId="urn:microsoft.com/office/officeart/2005/8/layout/hList1"/>
    <dgm:cxn modelId="{3C2E4F9E-CA62-4246-B54C-AB76DF02371B}" type="presOf" srcId="{8E46821D-6681-499D-973B-B5923D267401}" destId="{405A0551-1D23-4666-9508-A71F97147F7E}" srcOrd="0" destOrd="0" presId="urn:microsoft.com/office/officeart/2005/8/layout/hList1"/>
    <dgm:cxn modelId="{99B1E321-069F-4768-AA02-155E1C70C2E2}" srcId="{023BEFB8-C3A2-49EC-A977-A02BF3C3635B}" destId="{2E76D0ED-1BBD-4A28-8EFF-9E82C071EA77}" srcOrd="2" destOrd="0" parTransId="{81972743-5914-499B-918A-9A4E766AC696}" sibTransId="{0B4C3A3F-5C59-4927-BC18-26462A18F5C7}"/>
    <dgm:cxn modelId="{2635C7F6-112B-402C-80AD-4D2F972652A1}" srcId="{2E76D0ED-1BBD-4A28-8EFF-9E82C071EA77}" destId="{FBBD3A1A-221E-493B-86EB-352E72A296A7}" srcOrd="0" destOrd="0" parTransId="{D6197B65-5861-4045-9AC2-1A752020E529}" sibTransId="{3FCBD262-A22C-4E4F-A303-B8025FA1AB26}"/>
    <dgm:cxn modelId="{FF9307E9-E4B8-4012-8B93-43661E1BCBBA}" srcId="{023BEFB8-C3A2-49EC-A977-A02BF3C3635B}" destId="{8E46821D-6681-499D-973B-B5923D267401}" srcOrd="1" destOrd="0" parTransId="{DC8A1048-1E25-4140-BAA0-405231D2F1D5}" sibTransId="{A542AB6F-910D-428E-B106-740BF871BB15}"/>
    <dgm:cxn modelId="{A9F48DCA-A66A-4747-8B98-37FA590724D0}" type="presOf" srcId="{F64E0032-78CA-4C0A-AC84-6E03DF235A34}" destId="{5B5C5D71-A193-4ACD-8F04-FEE3EE0F6ACA}" srcOrd="0" destOrd="1" presId="urn:microsoft.com/office/officeart/2005/8/layout/hList1"/>
    <dgm:cxn modelId="{BD763AE3-6614-4566-A4A3-A3CBC58DFF0D}" type="presOf" srcId="{B3422D20-66D1-4297-B66B-4B68676214B7}" destId="{EF7DBD5E-B625-44CB-949F-17C130762D0E}" srcOrd="0" destOrd="0" presId="urn:microsoft.com/office/officeart/2005/8/layout/hList1"/>
    <dgm:cxn modelId="{C90FF853-2EF1-43CE-8538-1FC6840C24D8}" srcId="{A4B42329-E0B0-417C-A324-0A5A724DCF74}" destId="{6574085D-1FF8-42D4-9341-4CF721FEEDC3}" srcOrd="0" destOrd="0" parTransId="{CEDAD5CE-68B0-493F-B872-E96E0FBC3429}" sibTransId="{55A3C6E9-EE43-481B-9528-BD02F84642D3}"/>
    <dgm:cxn modelId="{57081B08-2283-4A65-A3E6-850AFE48B98B}" srcId="{3652F0A9-1ACE-4E8D-AAE3-E4245C0691B5}" destId="{5EEB7AF9-74FD-4350-8B3F-1FB0B7FB4FEB}" srcOrd="0" destOrd="0" parTransId="{58563CEB-B92E-4CFC-9D71-D0442431DFE4}" sibTransId="{5DD862CF-F735-45EA-8C04-9C4ACA310791}"/>
    <dgm:cxn modelId="{914AA4B6-C091-45EB-854D-99A235624919}" type="presOf" srcId="{6574085D-1FF8-42D4-9341-4CF721FEEDC3}" destId="{A355C086-EB3C-4D1B-AC74-A5239B67694B}" srcOrd="0" destOrd="0" presId="urn:microsoft.com/office/officeart/2005/8/layout/hList1"/>
    <dgm:cxn modelId="{A5899717-68B6-44B2-AFF2-8774322CC892}" type="presOf" srcId="{FBBD3A1A-221E-493B-86EB-352E72A296A7}" destId="{5B5C5D71-A193-4ACD-8F04-FEE3EE0F6ACA}" srcOrd="0" destOrd="0" presId="urn:microsoft.com/office/officeart/2005/8/layout/hList1"/>
    <dgm:cxn modelId="{5532B88E-8356-4E77-8673-5ABE1504BEDA}" type="presOf" srcId="{3652F0A9-1ACE-4E8D-AAE3-E4245C0691B5}" destId="{438560F6-668B-4642-9BA0-F829B2BBB181}" srcOrd="0" destOrd="0" presId="urn:microsoft.com/office/officeart/2005/8/layout/hList1"/>
    <dgm:cxn modelId="{74DECE30-46A0-4797-A96B-2E3922F115FE}" srcId="{023BEFB8-C3A2-49EC-A977-A02BF3C3635B}" destId="{3652F0A9-1ACE-4E8D-AAE3-E4245C0691B5}" srcOrd="3" destOrd="0" parTransId="{7C4512FE-A6F3-4E32-A572-32AF0755784C}" sibTransId="{78E2B055-C268-4BC6-B6B7-A8013E7BEB76}"/>
    <dgm:cxn modelId="{8E5339AB-95CE-4F91-B7EC-EBB5B4133926}" srcId="{2E76D0ED-1BBD-4A28-8EFF-9E82C071EA77}" destId="{F64E0032-78CA-4C0A-AC84-6E03DF235A34}" srcOrd="1" destOrd="0" parTransId="{E76F211D-4424-462B-8383-3E9A2DA58EE1}" sibTransId="{5B02B0A9-C5AB-49FE-BBD5-42AA9E1464D8}"/>
    <dgm:cxn modelId="{08F5BC03-EAFA-4496-BBAF-288BB7F06D24}" type="presOf" srcId="{2E76D0ED-1BBD-4A28-8EFF-9E82C071EA77}" destId="{617A09D7-1145-4169-BCF4-89D61E67ED76}" srcOrd="0" destOrd="0" presId="urn:microsoft.com/office/officeart/2005/8/layout/hList1"/>
    <dgm:cxn modelId="{DDB92690-A4A6-46BC-9DF4-503D77D534FF}" srcId="{023BEFB8-C3A2-49EC-A977-A02BF3C3635B}" destId="{A4B42329-E0B0-417C-A324-0A5A724DCF74}" srcOrd="0" destOrd="0" parTransId="{CE0E3B2E-18C2-4674-99DB-008A81278996}" sibTransId="{BC0043CC-0562-4BDF-AB27-AE32C8EDF583}"/>
    <dgm:cxn modelId="{A2203973-FCDF-4734-8DDD-A8D05534EA07}" type="presOf" srcId="{5EEB7AF9-74FD-4350-8B3F-1FB0B7FB4FEB}" destId="{BFA3A939-8BF9-49B1-BA02-2C83A2ECEFE6}" srcOrd="0" destOrd="0" presId="urn:microsoft.com/office/officeart/2005/8/layout/hList1"/>
    <dgm:cxn modelId="{E7A5F4A7-BD71-4495-BCA4-4DA66146FCD0}" srcId="{8E46821D-6681-499D-973B-B5923D267401}" destId="{B3422D20-66D1-4297-B66B-4B68676214B7}" srcOrd="0" destOrd="0" parTransId="{8F03E3C1-A193-4B64-8DCD-7BA46F03559F}" sibTransId="{FB7A6397-75F5-47C5-BA5B-8009AE168DDA}"/>
    <dgm:cxn modelId="{FA7F3504-9F9A-4C43-81D0-57EC76ED8204}" type="presOf" srcId="{A4B42329-E0B0-417C-A324-0A5A724DCF74}" destId="{7D7A6628-8C65-4C04-9640-BF46E0671527}" srcOrd="0" destOrd="0" presId="urn:microsoft.com/office/officeart/2005/8/layout/hList1"/>
    <dgm:cxn modelId="{6B16CBDE-E1E6-4E08-9DFE-F0411B8D5344}" type="presParOf" srcId="{4611FE5D-3C7F-4BB8-AEF1-38C9D4DA3CFA}" destId="{DE6CE8D8-C991-458F-82E3-0ED83BFC64B1}" srcOrd="0" destOrd="0" presId="urn:microsoft.com/office/officeart/2005/8/layout/hList1"/>
    <dgm:cxn modelId="{58E623B8-7F00-48D3-ABB3-975DB65ECF4B}" type="presParOf" srcId="{DE6CE8D8-C991-458F-82E3-0ED83BFC64B1}" destId="{7D7A6628-8C65-4C04-9640-BF46E0671527}" srcOrd="0" destOrd="0" presId="urn:microsoft.com/office/officeart/2005/8/layout/hList1"/>
    <dgm:cxn modelId="{23A2F208-279F-4C7B-8331-BD4F2A1076FF}" type="presParOf" srcId="{DE6CE8D8-C991-458F-82E3-0ED83BFC64B1}" destId="{A355C086-EB3C-4D1B-AC74-A5239B67694B}" srcOrd="1" destOrd="0" presId="urn:microsoft.com/office/officeart/2005/8/layout/hList1"/>
    <dgm:cxn modelId="{AE887763-FE07-44C5-AA9D-63EED7BBE1AA}" type="presParOf" srcId="{4611FE5D-3C7F-4BB8-AEF1-38C9D4DA3CFA}" destId="{33A53B8B-59D5-4172-8F7B-7F3E63915728}" srcOrd="1" destOrd="0" presId="urn:microsoft.com/office/officeart/2005/8/layout/hList1"/>
    <dgm:cxn modelId="{A1A170BD-9055-4EF8-BBCF-3927ECC7901E}" type="presParOf" srcId="{4611FE5D-3C7F-4BB8-AEF1-38C9D4DA3CFA}" destId="{F42BC7FA-ABEB-40D0-ACF2-C6D6AC89D690}" srcOrd="2" destOrd="0" presId="urn:microsoft.com/office/officeart/2005/8/layout/hList1"/>
    <dgm:cxn modelId="{373C0B3B-4F3F-42F9-9498-BE19DBC1B110}" type="presParOf" srcId="{F42BC7FA-ABEB-40D0-ACF2-C6D6AC89D690}" destId="{405A0551-1D23-4666-9508-A71F97147F7E}" srcOrd="0" destOrd="0" presId="urn:microsoft.com/office/officeart/2005/8/layout/hList1"/>
    <dgm:cxn modelId="{1A110FBE-CB63-4FB0-BCE9-4BBC69589E47}" type="presParOf" srcId="{F42BC7FA-ABEB-40D0-ACF2-C6D6AC89D690}" destId="{EF7DBD5E-B625-44CB-949F-17C130762D0E}" srcOrd="1" destOrd="0" presId="urn:microsoft.com/office/officeart/2005/8/layout/hList1"/>
    <dgm:cxn modelId="{3568AE19-7071-4A55-9C20-2D4B6A0344CF}" type="presParOf" srcId="{4611FE5D-3C7F-4BB8-AEF1-38C9D4DA3CFA}" destId="{92AD8F7A-54FB-4DC3-A791-1E8526AE7059}" srcOrd="3" destOrd="0" presId="urn:microsoft.com/office/officeart/2005/8/layout/hList1"/>
    <dgm:cxn modelId="{8A245FB1-9E86-4F31-BD90-C1554554BC3B}" type="presParOf" srcId="{4611FE5D-3C7F-4BB8-AEF1-38C9D4DA3CFA}" destId="{F27D29A9-99CD-4F09-AA53-328DB6A29C37}" srcOrd="4" destOrd="0" presId="urn:microsoft.com/office/officeart/2005/8/layout/hList1"/>
    <dgm:cxn modelId="{D587732A-A7B0-4474-8931-A9E54473E665}" type="presParOf" srcId="{F27D29A9-99CD-4F09-AA53-328DB6A29C37}" destId="{617A09D7-1145-4169-BCF4-89D61E67ED76}" srcOrd="0" destOrd="0" presId="urn:microsoft.com/office/officeart/2005/8/layout/hList1"/>
    <dgm:cxn modelId="{A94A81DA-15D2-42D8-BD75-7A4084592B67}" type="presParOf" srcId="{F27D29A9-99CD-4F09-AA53-328DB6A29C37}" destId="{5B5C5D71-A193-4ACD-8F04-FEE3EE0F6ACA}" srcOrd="1" destOrd="0" presId="urn:microsoft.com/office/officeart/2005/8/layout/hList1"/>
    <dgm:cxn modelId="{AD45EEDD-AA33-48B8-B18C-93A8EB16DA10}" type="presParOf" srcId="{4611FE5D-3C7F-4BB8-AEF1-38C9D4DA3CFA}" destId="{3E1C27BA-546A-436F-83B7-5F872B20D33C}" srcOrd="5" destOrd="0" presId="urn:microsoft.com/office/officeart/2005/8/layout/hList1"/>
    <dgm:cxn modelId="{51BE56F0-9A38-4921-9F88-3BBAD2118A96}" type="presParOf" srcId="{4611FE5D-3C7F-4BB8-AEF1-38C9D4DA3CFA}" destId="{6953F1E8-B097-4DA2-8371-3EABBFACF648}" srcOrd="6" destOrd="0" presId="urn:microsoft.com/office/officeart/2005/8/layout/hList1"/>
    <dgm:cxn modelId="{F6E51CA1-D756-4AB2-8339-673C873FD13C}" type="presParOf" srcId="{6953F1E8-B097-4DA2-8371-3EABBFACF648}" destId="{438560F6-668B-4642-9BA0-F829B2BBB181}" srcOrd="0" destOrd="0" presId="urn:microsoft.com/office/officeart/2005/8/layout/hList1"/>
    <dgm:cxn modelId="{86584EF8-4425-446F-A256-2050621817F7}" type="presParOf" srcId="{6953F1E8-B097-4DA2-8371-3EABBFACF648}" destId="{BFA3A939-8BF9-49B1-BA02-2C83A2ECEF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6628-8C65-4C04-9640-BF46E0671527}">
      <dsp:nvSpPr>
        <dsp:cNvPr id="0" name=""/>
        <dsp:cNvSpPr/>
      </dsp:nvSpPr>
      <dsp:spPr>
        <a:xfrm>
          <a:off x="3003" y="503"/>
          <a:ext cx="1806170" cy="80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503"/>
        <a:ext cx="1806170" cy="808022"/>
      </dsp:txXfrm>
    </dsp:sp>
    <dsp:sp modelId="{A355C086-EB3C-4D1B-AC74-A5239B67694B}">
      <dsp:nvSpPr>
        <dsp:cNvPr id="0" name=""/>
        <dsp:cNvSpPr/>
      </dsp:nvSpPr>
      <dsp:spPr>
        <a:xfrm>
          <a:off x="3003" y="765749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765749"/>
        <a:ext cx="1806170" cy="1578375"/>
      </dsp:txXfrm>
    </dsp:sp>
    <dsp:sp modelId="{405A0551-1D23-4666-9508-A71F97147F7E}">
      <dsp:nvSpPr>
        <dsp:cNvPr id="0" name=""/>
        <dsp:cNvSpPr/>
      </dsp:nvSpPr>
      <dsp:spPr>
        <a:xfrm>
          <a:off x="2062038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21892"/>
        <a:ext cx="1806170" cy="722468"/>
      </dsp:txXfrm>
    </dsp:sp>
    <dsp:sp modelId="{EF7DBD5E-B625-44CB-949F-17C130762D0E}">
      <dsp:nvSpPr>
        <dsp:cNvPr id="0" name=""/>
        <dsp:cNvSpPr/>
      </dsp:nvSpPr>
      <dsp:spPr>
        <a:xfrm>
          <a:off x="2062038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744360"/>
        <a:ext cx="1806170" cy="1578375"/>
      </dsp:txXfrm>
    </dsp:sp>
    <dsp:sp modelId="{617A09D7-1145-4169-BCF4-89D61E67ED76}">
      <dsp:nvSpPr>
        <dsp:cNvPr id="0" name=""/>
        <dsp:cNvSpPr/>
      </dsp:nvSpPr>
      <dsp:spPr>
        <a:xfrm>
          <a:off x="4121072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21892"/>
        <a:ext cx="1806170" cy="722468"/>
      </dsp:txXfrm>
    </dsp:sp>
    <dsp:sp modelId="{5B5C5D71-A193-4ACD-8F04-FEE3EE0F6ACA}">
      <dsp:nvSpPr>
        <dsp:cNvPr id="0" name=""/>
        <dsp:cNvSpPr/>
      </dsp:nvSpPr>
      <dsp:spPr>
        <a:xfrm>
          <a:off x="4121072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744360"/>
        <a:ext cx="1806170" cy="1578375"/>
      </dsp:txXfrm>
    </dsp:sp>
    <dsp:sp modelId="{438560F6-668B-4642-9BA0-F829B2BBB181}">
      <dsp:nvSpPr>
        <dsp:cNvPr id="0" name=""/>
        <dsp:cNvSpPr/>
      </dsp:nvSpPr>
      <dsp:spPr>
        <a:xfrm>
          <a:off x="6180106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21892"/>
        <a:ext cx="1806170" cy="722468"/>
      </dsp:txXfrm>
    </dsp:sp>
    <dsp:sp modelId="{BFA3A939-8BF9-49B1-BA02-2C83A2ECEFE6}">
      <dsp:nvSpPr>
        <dsp:cNvPr id="0" name=""/>
        <dsp:cNvSpPr/>
      </dsp:nvSpPr>
      <dsp:spPr>
        <a:xfrm>
          <a:off x="6180106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744360"/>
        <a:ext cx="1806170" cy="157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63A6-8DF1-426B-80F1-04258F4D6D2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DF62-8272-4025-AAEC-2FEACEC7A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位數就有可能需要使用</a:t>
            </a:r>
            <a:r>
              <a:rPr lang="en-US" altLang="zh-TW" dirty="0" err="1" smtClean="0"/>
              <a:t>bigint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SMALLINT</a:t>
            </a:r>
            <a:r>
              <a:rPr lang="zh-TW" altLang="en-US" dirty="0" smtClean="0"/>
              <a:t>是比較節省空間</a:t>
            </a:r>
            <a:endParaRPr lang="zh-CN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如果不夠還有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MEDIUMTEXT 16,777,215 bytes ~16Mb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LONGTEXT 4,294,967,295 bytes ~4Gb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9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網址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其中一大特色就是設計 資料庫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時可以無綱要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C93-B1FD-4691-8411-12D02C1FA70C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01.com/zh-tw/m6G8aO.html#.XSC0LegzaUk" TargetMode="External"/><Relationship Id="rId13" Type="http://schemas.openxmlformats.org/officeDocument/2006/relationships/hyperlink" Target="https://mitblog.pixnet.net/blog/post/43827108-%5bmysql%5d-%E7%82%BA%E4%BB%80%E9%BA%BC-mysql-%E8%A6%81%E8%A8%AD%E5%AE%9A%E7%94%A8-utf8mb4-%E7%B7%A8%E7%A2%BC-utf8mb4_" TargetMode="External"/><Relationship Id="rId3" Type="http://schemas.openxmlformats.org/officeDocument/2006/relationships/hyperlink" Target="https://zh.wikipedia.org/wiki/%E5%85%B3%E7%B3%BB%E6%95%B0%E6%8D%AE%E5%BA%93" TargetMode="External"/><Relationship Id="rId7" Type="http://schemas.openxmlformats.org/officeDocument/2006/relationships/hyperlink" Target="http://irw.ncut.edu.tw/peterju/sql.html" TargetMode="External"/><Relationship Id="rId12" Type="http://schemas.openxmlformats.org/officeDocument/2006/relationships/hyperlink" Target="https://navicat.com/cht/company/aboutus/blog/1002-deciding-between-nosql-and-traditional-relational-databases.html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webpage.idv.tw/study/03/09/method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small2883/%E8%A1%A8%E5%96%AE%E7%B5%90%E6%A7%8B-%E8%A1%A8%E5%96%AE%E4%B8%AD%E7%9A%84get-%E8%88%87-post%E5%8D%80%E5%88%A5-685b0bfe15ea" TargetMode="External"/><Relationship Id="rId11" Type="http://schemas.openxmlformats.org/officeDocument/2006/relationships/hyperlink" Target="https://www.ithome.com.tw/news/92506" TargetMode="External"/><Relationship Id="rId5" Type="http://schemas.openxmlformats.org/officeDocument/2006/relationships/hyperlink" Target="https://docs.microsoft.com/zh-tw/sql/t-sql/queries/select-clause-transact-sql?view=sql-server-2017" TargetMode="External"/><Relationship Id="rId15" Type="http://schemas.openxmlformats.org/officeDocument/2006/relationships/hyperlink" Target="http://www.suma.tw/thread-3039-1-1.html" TargetMode="External"/><Relationship Id="rId10" Type="http://schemas.openxmlformats.org/officeDocument/2006/relationships/hyperlink" Target="https://ithelp.ithome.com.tw/articles/10187443" TargetMode="External"/><Relationship Id="rId4" Type="http://schemas.openxmlformats.org/officeDocument/2006/relationships/hyperlink" Target="https://codingboy.pixnet.net/blog/post/26919164-ms-sql-%E7%9A%84%E8%B3%87%E6%96%99%E5%9E%8B%E6%85%8B" TargetMode="External"/><Relationship Id="rId9" Type="http://schemas.openxmlformats.org/officeDocument/2006/relationships/hyperlink" Target="https://shininglionking.blogspot.com/2018/04/rdbms-vs-nosql.html" TargetMode="External"/><Relationship Id="rId14" Type="http://schemas.openxmlformats.org/officeDocument/2006/relationships/hyperlink" Target="https://medium.com/@bob800530/%E7%B6%B2%E9%A0%81%E7%B7%A8%E7%A2%BCbig5-utf-8-803cebed0c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82704" y="1300387"/>
            <a:ext cx="314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417BF2F2-3BE5-4254-935B-780375500CBD}"/>
              </a:ext>
            </a:extLst>
          </p:cNvPr>
          <p:cNvSpPr txBox="1"/>
          <p:nvPr/>
        </p:nvSpPr>
        <p:spPr>
          <a:xfrm>
            <a:off x="2585711" y="2287856"/>
            <a:ext cx="41428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報告人:林芳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羽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上課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:2019/07/17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202142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421904" y="2139702"/>
            <a:ext cx="6156176" cy="9450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刪除資料表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DROP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‘NAME’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7352"/>
              </p:ext>
            </p:extLst>
          </p:nvPr>
        </p:nvGraphicFramePr>
        <p:xfrm>
          <a:off x="1949822" y="2925098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2410"/>
              </p:ext>
            </p:extLst>
          </p:nvPr>
        </p:nvGraphicFramePr>
        <p:xfrm>
          <a:off x="6300192" y="2931790"/>
          <a:ext cx="636551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61428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4779121" y="343584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-DROP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59336" y="849001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 [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4983872" y="849001"/>
            <a:ext cx="3353295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4983871" y="2355726"/>
            <a:ext cx="3600401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’STUDENT’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59336" y="2355726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DATABASE’CLASS’;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1979712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868144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15616" y="3867894"/>
            <a:ext cx="67687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在刪除資料庫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表時會連同裡面的所有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東西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都一同刪除。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9801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資料新增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-INSERT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336077" y="680682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新增資料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,……)</a:t>
            </a:r>
          </a:p>
          <a:p>
            <a:pPr algn="ctr"/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如果需要新增多筆資料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則在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的後面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加上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“</a:t>
            </a:r>
            <a:r>
              <a:rPr lang="en-US" altLang="ja-JP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”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區隔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即可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00890" y="2924394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‘STUDENT’(ID,NAME)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VALUES(1,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王小名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),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李小美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421360" y="3579862"/>
            <a:ext cx="2520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5840098" y="3607744"/>
            <a:ext cx="680321" cy="464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20419" y="3830198"/>
            <a:ext cx="25600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若在資料表建立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AUTO_INCREMENT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就不需要新增此欄位資料。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718274" y="2585077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60540"/>
              </p:ext>
            </p:extLst>
          </p:nvPr>
        </p:nvGraphicFramePr>
        <p:xfrm>
          <a:off x="131305" y="3693662"/>
          <a:ext cx="2205108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4"/>
                <a:gridCol w="1102554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83568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-UPDATE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357496" y="921009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資料修改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8358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207776" y="2880505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‘NAME’=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王小明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‘ID’=1;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851920" y="2376449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96136" y="3649773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會在學號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的名字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為王小明。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5260"/>
              </p:ext>
            </p:extLst>
          </p:nvPr>
        </p:nvGraphicFramePr>
        <p:xfrm>
          <a:off x="186254" y="3416525"/>
          <a:ext cx="2585546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1835696" y="3972938"/>
            <a:ext cx="21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43708" y="3788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王小明</a:t>
            </a:r>
            <a:endParaRPr lang="zh-TW" altLang="en-US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-DELETE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41472" y="1165725"/>
            <a:ext cx="3456384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FROM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61990" y="170765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5007751" y="1023578"/>
            <a:ext cx="3718584" cy="151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FROM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‘ID’&gt;2;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7023" y="2096801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所以當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的所有資料將會被刪除。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29778"/>
              </p:ext>
            </p:extLst>
          </p:nvPr>
        </p:nvGraphicFramePr>
        <p:xfrm>
          <a:off x="395536" y="285960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蔡小美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王曉強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936167" y="379588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4946"/>
              </p:ext>
            </p:extLst>
          </p:nvPr>
        </p:nvGraphicFramePr>
        <p:xfrm>
          <a:off x="5574270" y="289714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09287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79512" y="1065025"/>
            <a:ext cx="8138475" cy="570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在查詢資料的時候並不需要每次都要顯示所有東西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所以我們會將要顯示的資料設一些條件讓它顯示出來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這就是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的功能。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16726" y="2361169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基本格式: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SELECT欄位名稱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FROM資料表名稱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 </a:t>
            </a:r>
            <a:r>
              <a:rPr lang="en-US" altLang="ja-JP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條件敘述句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688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761990" y="300379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1F1370D7-8207-4919-9008-0A667E9EC043}"/>
              </a:ext>
            </a:extLst>
          </p:cNvPr>
          <p:cNvSpPr txBox="1"/>
          <p:nvPr/>
        </p:nvSpPr>
        <p:spPr>
          <a:xfrm>
            <a:off x="5007751" y="2319722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’CLASS’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’STUDENT’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‘ID’=‘1’;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02646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POST&amp;GET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差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09899"/>
              </p:ext>
            </p:extLst>
          </p:nvPr>
        </p:nvGraphicFramePr>
        <p:xfrm>
          <a:off x="935596" y="1059582"/>
          <a:ext cx="7416824" cy="351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744801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POST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GET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31435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參數會進行分段傳送，就算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太長，也不會有問題。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太長時會有大小的限制問題。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IE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對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長度的限制為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2083bytes</a:t>
                      </a:r>
                    </a:p>
                    <a:p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920046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網址不會有填寫的資料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填寫的資料會顯示在網址上。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33043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傳送速度慢，不可以加入書籤中。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傳送速度較快，可以加入書籤中。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7476" y="987574"/>
            <a:ext cx="8265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關係資料庫管理系統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(RDBMS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很相似。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存在著資料庫規範化的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能夠消除了儲存在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多個表中的冗餘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數據。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需要保證資料的完整性、一致性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較為適合。</a:t>
            </a:r>
            <a:br>
              <a:rPr lang="zh-TW" altLang="en-US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資料的方法不像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RDBMS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有固定的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筆資料都當成一個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文件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一個文件都給他一個唯一的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4.NoSQL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在意的是某個編號底下的文件有沒有需要更新、需不需要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刪除某些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文件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等等。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80931" y="1635646"/>
            <a:ext cx="826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什麼時候適合用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NOSQL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的時候是當資料需要有結構、需統一整理，且不需要處理太過大量資料時採用的。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的時候則是在需要處理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較沒有結構性的資料時採用的。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874919" y="52983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資料庫要設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語系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43931" y="91556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不同的國家，而設定不同的語系。因此在設定資料庫的時候就需要先事先設定語系，以免出現亂碼。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874919" y="17440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資料庫會設定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utf-8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07831" y="239190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因為它相較別的語系之下支援了較多國家的文字。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838819" y="3003798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設定成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big-5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會有什麼問題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43931" y="369661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只支援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16000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個繁體中文，且可能會有衝碼問題，或者是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遇到罕見字，也無法支援，如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鱻」「堃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」等等。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467544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關於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語法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446598" y="1043617"/>
            <a:ext cx="8216647" cy="721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目前關聯式資料庫系統所使用查詢語法的</a:t>
            </a:r>
            <a:r>
              <a:rPr lang="zh-CN" altLang="en-US" sz="2000" dirty="0" smtClean="0">
                <a:solidFill>
                  <a:srgbClr val="000000"/>
                </a:solidFill>
                <a:ea typeface="宋体"/>
              </a:rPr>
              <a:t>標準</a:t>
            </a:r>
            <a:endParaRPr lang="en-US" altLang="zh-TW" sz="2000" dirty="0">
              <a:solidFill>
                <a:srgbClr val="000000"/>
              </a:solidFill>
              <a:latin typeface="宋体"/>
              <a:ea typeface="宋体"/>
              <a:cs typeface="+mn-lt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使用者可以應用SQL對資料庫系統進行資料儲存、更改、刪除等等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42536390"/>
              </p:ext>
            </p:extLst>
          </p:nvPr>
        </p:nvGraphicFramePr>
        <p:xfrm>
          <a:off x="573491" y="2418998"/>
          <a:ext cx="7989281" cy="234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45928" y="476362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613338" y="1779662"/>
            <a:ext cx="309456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的類別指令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15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UTF-8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跟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BIG5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2840"/>
              </p:ext>
            </p:extLst>
          </p:nvPr>
        </p:nvGraphicFramePr>
        <p:xfrm>
          <a:off x="717749" y="1203598"/>
          <a:ext cx="7458577" cy="289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BIG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UTF-8</a:t>
                      </a:r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每個中文字使用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中文字為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，英文則是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1byte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會變動其大小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延伸字集中，有簡體字但是沒有日文字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支援所有語言文字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當遇到衝碼的時候則需要在字的後面加上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“\”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才會解決。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像是功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→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「功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\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能表」。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簡體與繁體中文如果長的一樣，例如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山就是同一個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UTF-8 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編碼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88834" y="8516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:a16="http://schemas.microsoft.com/office/drawing/2014/main" xmlns="" id="{804188C2-E3C3-4FA8-8B25-B543541D774F}"/>
              </a:ext>
            </a:extLst>
          </p:cNvPr>
          <p:cNvCxnSpPr/>
          <p:nvPr/>
        </p:nvCxnSpPr>
        <p:spPr>
          <a:xfrm>
            <a:off x="3118574" y="60031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="" xmlns:a16="http://schemas.microsoft.com/office/drawing/2014/main" id="{70D4843E-AE2D-42BA-BD3D-0E6EDACC2111}"/>
              </a:ext>
            </a:extLst>
          </p:cNvPr>
          <p:cNvSpPr txBox="1"/>
          <p:nvPr/>
        </p:nvSpPr>
        <p:spPr>
          <a:xfrm>
            <a:off x="1892150" y="659143"/>
            <a:ext cx="5527899" cy="26454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000" dirty="0">
                <a:solidFill>
                  <a:srgbClr val="000000"/>
                </a:solidFill>
                <a:ea typeface="宋体"/>
              </a:rPr>
              <a:t>課本13.1-13.</a:t>
            </a:r>
            <a:r>
              <a:rPr lang="zh-CN" altLang="en-US" sz="1000" dirty="0" smtClean="0">
                <a:solidFill>
                  <a:srgbClr val="000000"/>
                </a:solidFill>
                <a:ea typeface="宋体"/>
              </a:rPr>
              <a:t>5 </a:t>
            </a:r>
            <a:r>
              <a:rPr lang="zh-TW" altLang="en-US" sz="1000" dirty="0">
                <a:solidFill>
                  <a:srgbClr val="000000"/>
                </a:solidFill>
                <a:ea typeface="宋体"/>
              </a:rPr>
              <a:t>、</a:t>
            </a:r>
            <a:r>
              <a:rPr lang="en-US" altLang="zh-CN" sz="1000" dirty="0" smtClean="0">
                <a:solidFill>
                  <a:srgbClr val="000000"/>
                </a:solidFill>
                <a:ea typeface="宋体"/>
              </a:rPr>
              <a:t>12.3</a:t>
            </a:r>
            <a:endParaRPr lang="zh-CN" altLang="en-US" sz="1000" dirty="0">
              <a:solidFill>
                <a:srgbClr val="000000"/>
              </a:solidFill>
              <a:ea typeface="宋体"/>
            </a:endParaRPr>
          </a:p>
          <a:p>
            <a:pPr algn="ctr">
              <a:spcAft>
                <a:spcPts val="600"/>
              </a:spcAft>
            </a:pPr>
            <a:r>
              <a:rPr lang="zh-CN" sz="1000" dirty="0">
                <a:ea typeface="+mn-lt"/>
                <a:cs typeface="+mn-lt"/>
                <a:hlinkClick r:id="rId3"/>
              </a:rPr>
              <a:t>https://zh.wikipedia.org/wiki/%E5%85%B3%E7%B3%BB%E6%95%B0%E6%8D%AE%E5%BA%</a:t>
            </a:r>
            <a:r>
              <a:rPr lang="zh-CN" sz="1000" dirty="0" smtClean="0">
                <a:ea typeface="+mn-lt"/>
                <a:cs typeface="+mn-lt"/>
                <a:hlinkClick r:id="rId3"/>
              </a:rPr>
              <a:t>93</a:t>
            </a:r>
            <a:endParaRPr lang="en-US" altLang="zh-CN" sz="1000" dirty="0" smtClean="0">
              <a:ea typeface="+mn-lt"/>
              <a:cs typeface="+mn-lt"/>
              <a:hlinkClick r:id="rId3"/>
            </a:endParaRPr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4"/>
              </a:rPr>
              <a:t>https://codingboy.pixnet.net/blog/post/26919164-ms-sql-%</a:t>
            </a:r>
            <a:r>
              <a:rPr lang="en-US" altLang="zh-TW" sz="1000" dirty="0" smtClean="0">
                <a:hlinkClick r:id="rId4"/>
              </a:rPr>
              <a:t>E7%9A%84%E8%B3%87%E6%96%99%E5%9E%8B%E6%85%8B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5"/>
              </a:rPr>
              <a:t>https://</a:t>
            </a:r>
            <a:r>
              <a:rPr lang="en-US" altLang="zh-TW" sz="1000" dirty="0" smtClean="0">
                <a:hlinkClick r:id="rId5"/>
              </a:rPr>
              <a:t>docs.microsoft.com/zh-tw/sql/t-sql/queries/select-clause-transact-sql?view=sql-server-2017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6"/>
              </a:rPr>
              <a:t>https://medium.com/@small2883/%E8%A1%A8%E5%96%AE%E7%B5%90%E6%A7%8B-%E8%A1%A8%E5%96%AE%E4%B8%AD%E7%9A%84get-%</a:t>
            </a:r>
            <a:r>
              <a:rPr lang="en-US" altLang="zh-TW" sz="1000" dirty="0" smtClean="0">
                <a:hlinkClick r:id="rId6"/>
              </a:rPr>
              <a:t>E8%88%87-post%E5%8D%80%E5%88%A5-685b0bfe15ea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7"/>
              </a:rPr>
              <a:t>http://</a:t>
            </a:r>
            <a:r>
              <a:rPr lang="en-US" altLang="zh-TW" sz="1000" dirty="0" smtClean="0">
                <a:hlinkClick r:id="rId7"/>
              </a:rPr>
              <a:t>irw.ncut.edu.tw/peterju/sql.html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8"/>
              </a:rPr>
              <a:t>https://read01.com/zh-tw/m6G8aO.html#.</a:t>
            </a:r>
            <a:r>
              <a:rPr lang="en-US" altLang="zh-TW" sz="1000" dirty="0" smtClean="0">
                <a:hlinkClick r:id="rId8"/>
              </a:rPr>
              <a:t>XSC0LegzaUk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shininglionking.blogspot.com/2018/04/rdbms-vs-nosql.html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ithelp.ithome.com.tw/articles/10187443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1"/>
              </a:rPr>
              <a:t>https://</a:t>
            </a:r>
            <a:r>
              <a:rPr lang="en-US" altLang="zh-TW" sz="1000" dirty="0" smtClean="0">
                <a:hlinkClick r:id="rId11"/>
              </a:rPr>
              <a:t>www.ithome.com.tw/news/92506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2"/>
              </a:rPr>
              <a:t>https://</a:t>
            </a:r>
            <a:r>
              <a:rPr lang="en-US" altLang="zh-TW" sz="1000" dirty="0" smtClean="0">
                <a:hlinkClick r:id="rId12"/>
              </a:rPr>
              <a:t>navicat.com/cht/company/aboutus/blog/1002-deciding-between-nosql-and-traditional-relational-databases.html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3"/>
              </a:rPr>
              <a:t>https://mitblog.pixnet.net/blog/post/43827108-%5Bmysql%5D-%E7%82%BA%E4%BB%80%E9%BA%BC-mysql-%E8%A6%81%E8%A8%AD%E5%AE%9A%E7%94%A8-utf8mb4-%E7%B7%A8%E7%A2%BC-utf8mb4</a:t>
            </a:r>
            <a:r>
              <a:rPr lang="en-US" altLang="zh-TW" sz="1000" dirty="0" smtClean="0">
                <a:hlinkClick r:id="rId13"/>
              </a:rPr>
              <a:t>_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4"/>
              </a:rPr>
              <a:t>https://medium.com/@bob800530/%</a:t>
            </a:r>
            <a:r>
              <a:rPr lang="en-US" altLang="zh-TW" sz="1000" dirty="0" smtClean="0">
                <a:hlinkClick r:id="rId14"/>
              </a:rPr>
              <a:t>E7%B6%B2%E9%A0%81%E7%B7%A8%E7%A2%BCbig5-utf-8-803cebed0caa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5"/>
              </a:rPr>
              <a:t>http://</a:t>
            </a:r>
            <a:r>
              <a:rPr lang="en-US" altLang="zh-TW" sz="1000" dirty="0" smtClean="0">
                <a:hlinkClick r:id="rId15"/>
              </a:rPr>
              <a:t>www.suma.tw/thread-3039-1-1.html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r>
              <a:rPr lang="en-US" altLang="zh-TW" sz="1000" dirty="0">
                <a:hlinkClick r:id="rId16"/>
              </a:rPr>
              <a:t>http://www.webpage.idv.tw/study/03/09/method.htm</a:t>
            </a:r>
            <a:endParaRPr lang="en-US" altLang="zh-TW" sz="1000" dirty="0" smtClean="0"/>
          </a:p>
          <a:p>
            <a:pPr algn="ctr">
              <a:spcAft>
                <a:spcPts val="600"/>
              </a:spcAft>
            </a:pPr>
            <a:endParaRPr lang="zh-CN" sz="1000" dirty="0">
              <a:ea typeface="+mn-lt"/>
              <a:cs typeface="+mn-lt"/>
              <a:hlinkClick r:id="rId3"/>
            </a:endParaRPr>
          </a:p>
          <a:p>
            <a:pPr algn="ctr">
              <a:spcAft>
                <a:spcPts val="600"/>
              </a:spcAft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7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620759" y="187298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整數數值型態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5640"/>
              </p:ext>
            </p:extLst>
          </p:nvPr>
        </p:nvGraphicFramePr>
        <p:xfrm>
          <a:off x="186675" y="1431933"/>
          <a:ext cx="8568952" cy="3324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8172"/>
                <a:gridCol w="964945"/>
                <a:gridCol w="3247523"/>
                <a:gridCol w="2808312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UNSIGNED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-2,147,483,648 ~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2,147,483,647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967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295</a:t>
                      </a: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TINYINT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-128~127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0~255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BIGINT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-2^63 ~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2^63-1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0~18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446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744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073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709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551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SMALLINT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-32,768 ~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32,767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0~65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535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MEDIUMINT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-8388608~8388607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0~16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777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215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3247015" y="544655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199343" y="512322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95757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可以有負數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1391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不能有負數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91131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文字型態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8964"/>
              </p:ext>
            </p:extLst>
          </p:nvPr>
        </p:nvGraphicFramePr>
        <p:xfrm>
          <a:off x="395536" y="852305"/>
          <a:ext cx="6120681" cy="37552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0227"/>
                <a:gridCol w="2040227"/>
                <a:gridCol w="2040227"/>
              </a:tblGrid>
              <a:tr h="867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CHAR(X)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X 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VARCHAR(Y)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 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65.535bytes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64kb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BLOB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65,535bytes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65kb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63988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88224" y="1722140"/>
            <a:ext cx="2304256" cy="646331"/>
            <a:chOff x="6588224" y="1722140"/>
            <a:chExt cx="2304256" cy="646331"/>
          </a:xfrm>
        </p:grpSpPr>
        <p:sp>
          <p:nvSpPr>
            <p:cNvPr id="2" name="圓角矩形 1"/>
            <p:cNvSpPr/>
            <p:nvPr/>
          </p:nvSpPr>
          <p:spPr>
            <a:xfrm>
              <a:off x="6588224" y="1722140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2240" y="172214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X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 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會自動補上空白。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88224" y="2458915"/>
            <a:ext cx="2304256" cy="646331"/>
            <a:chOff x="6588224" y="2458915"/>
            <a:chExt cx="2304256" cy="646331"/>
          </a:xfrm>
        </p:grpSpPr>
        <p:sp>
          <p:nvSpPr>
            <p:cNvPr id="7" name="圓角矩形 6"/>
            <p:cNvSpPr/>
            <p:nvPr/>
          </p:nvSpPr>
          <p:spPr>
            <a:xfrm>
              <a:off x="6588224" y="2458915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32240" y="245891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不會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88224" y="3147814"/>
            <a:ext cx="2304256" cy="656902"/>
            <a:chOff x="6588224" y="3147814"/>
            <a:chExt cx="2304256" cy="656902"/>
          </a:xfrm>
        </p:grpSpPr>
        <p:sp>
          <p:nvSpPr>
            <p:cNvPr id="8" name="圓角矩形 7"/>
            <p:cNvSpPr/>
            <p:nvPr/>
          </p:nvSpPr>
          <p:spPr>
            <a:xfrm>
              <a:off x="6588224" y="3147814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732240" y="315838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只能儲存純文字的檔案。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88224" y="3867894"/>
            <a:ext cx="2304256" cy="923330"/>
            <a:chOff x="6588224" y="3867894"/>
            <a:chExt cx="2304256" cy="923330"/>
          </a:xfrm>
        </p:grpSpPr>
        <p:sp>
          <p:nvSpPr>
            <p:cNvPr id="9" name="圓角矩形 8"/>
            <p:cNvSpPr/>
            <p:nvPr/>
          </p:nvSpPr>
          <p:spPr>
            <a:xfrm>
              <a:off x="6588224" y="3867894"/>
              <a:ext cx="2304256" cy="9062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40252" y="3867894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用來儲存圖片、影片、聲音等二進位檔案。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39552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141472" y="849001"/>
            <a:ext cx="8424936" cy="136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建立資料庫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[DEFAULT]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字元集</a:t>
            </a:r>
            <a:endParaRPr lang="ja-JP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DEFAULT]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編碼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6991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4101912" y="221715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1472" y="3003798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u="heavy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763688" y="372387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3528" y="4076424"/>
            <a:ext cx="22852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指的</a:t>
            </a:r>
            <a:r>
              <a:rPr lang="zh-TW" altLang="en-US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是預設。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當欄位沒有特別設定時就會採用此預設值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8721B729-F6FD-461C-BF96-92659DCFABD7}"/>
              </a:ext>
            </a:extLst>
          </p:cNvPr>
          <p:cNvSpPr txBox="1"/>
          <p:nvPr/>
        </p:nvSpPr>
        <p:spPr>
          <a:xfrm>
            <a:off x="357496" y="885156"/>
            <a:ext cx="8208912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建立資料表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TABLE [IF EXISTS]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資料表名稱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(欄位名稱 資料類別 [資料屬性]</a:t>
            </a: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欄位名稱 資料類別 [資料屬性]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]....);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3831230" y="2306611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8721B729-F6FD-461C-BF96-92659DCFABD7}"/>
              </a:ext>
            </a:extLst>
          </p:cNvPr>
          <p:cNvSpPr txBox="1"/>
          <p:nvPr/>
        </p:nvSpPr>
        <p:spPr>
          <a:xfrm>
            <a:off x="-20143" y="2586899"/>
            <a:ext cx="9144000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TABLE [IF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EXISTS]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STUDENT’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‘ID’TINYINT (2)  UNSIGNED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AUTO_INCREMENT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endParaRPr lang="ja-JP" alt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‘NAME’VARCHAR(20)</a:t>
            </a:r>
            <a:r>
              <a:rPr 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,)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163190" y="2919340"/>
            <a:ext cx="314526" cy="42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04781" y="2506298"/>
            <a:ext cx="15121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會自動編碼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67421" y="59252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="" xmlns:a16="http://schemas.microsoft.com/office/drawing/2014/main" id="{FB800A51-7445-4A88-BC63-C3F847E501DD}"/>
              </a:ext>
            </a:extLst>
          </p:cNvPr>
          <p:cNvSpPr txBox="1"/>
          <p:nvPr/>
        </p:nvSpPr>
        <p:spPr>
          <a:xfrm>
            <a:off x="241349" y="915566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修改資料庫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 DATABASE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資料庫名稱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CHARACTER SET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字元集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COLLATE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編碼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146765" y="2537378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6325" y="3324023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ALTER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DATABASE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60232" y="3773108"/>
            <a:ext cx="936104" cy="399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940152" y="41729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146765" y="4524352"/>
            <a:ext cx="1793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691808" y="3124015"/>
            <a:ext cx="22852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資料庫能夠修改字元集以及編碼方式。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108939" y="1786919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>
                <a:latin typeface="微軟正黑體" pitchFamily="34" charset="-120"/>
                <a:ea typeface="微軟正黑體" pitchFamily="34" charset="-120"/>
              </a:rPr>
              <a:t>新增資料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欄位名稱 資料類別 </a:t>
            </a:r>
            <a:r>
              <a:rPr lang="en-US" altLang="ja-JP" dirty="0"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資料屬性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‘BIRTHDAY’ DATE;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6213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92801"/>
              </p:ext>
            </p:extLst>
          </p:nvPr>
        </p:nvGraphicFramePr>
        <p:xfrm>
          <a:off x="5249962" y="3219822"/>
          <a:ext cx="3676160" cy="15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  <a:gridCol w="2016224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BIRTHDAY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1999-01-02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2000-08-01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="" xmlns:a16="http://schemas.microsoft.com/office/drawing/2014/main" id="{D9C29E58-250C-47A6-B009-FBF5E96AE440}"/>
              </a:ext>
            </a:extLst>
          </p:cNvPr>
          <p:cNvSpPr txBox="1"/>
          <p:nvPr/>
        </p:nvSpPr>
        <p:spPr>
          <a:xfrm>
            <a:off x="0" y="1986726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修改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</a:t>
            </a: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</a:t>
            </a:r>
            <a:endParaRPr lang="en-US" altLang="ja-JP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		CHANGE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‘NAME’ ‘BIRTHDAY’ DATE</a:t>
            </a:r>
            <a:r>
              <a:rPr lang="en-US" alt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08748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13824"/>
              </p:ext>
            </p:extLst>
          </p:nvPr>
        </p:nvGraphicFramePr>
        <p:xfrm>
          <a:off x="5249962" y="3363838"/>
          <a:ext cx="3426494" cy="133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31"/>
                <a:gridCol w="263716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NAME</a:t>
                      </a:r>
                      <a:endParaRPr lang="zh-TW" altLang="en-US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36296" y="3374296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BIRTHDAY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876256" y="3557228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1421</Words>
  <Application>Microsoft Office PowerPoint</Application>
  <PresentationFormat>如螢幕大小 (16:9)</PresentationFormat>
  <Paragraphs>328</Paragraphs>
  <Slides>21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Vivien</dc:creator>
  <cp:lastModifiedBy>Vivien</cp:lastModifiedBy>
  <cp:revision>72</cp:revision>
  <dcterms:created xsi:type="dcterms:W3CDTF">2019-07-05T15:42:34Z</dcterms:created>
  <dcterms:modified xsi:type="dcterms:W3CDTF">2019-07-21T09:28:41Z</dcterms:modified>
</cp:coreProperties>
</file>