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7" r:id="rId12"/>
    <p:sldId id="266" r:id="rId13"/>
    <p:sldId id="268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086B-2B4C-4734-94EF-7DDEA6961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399D5-0057-43F8-B926-4911A5831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98A94-E558-487C-A21C-488723E5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979-C672-4FC7-878E-C123CE86B5EB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81026-B07D-4A56-B178-F355AF58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FB0B5-9271-4BA6-8361-5E99D32D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3DA7-C54B-42E4-8F3E-918EE0B95B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78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3187-E3C2-449F-84C6-59553793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233B9-2D6E-450A-A406-78CAB6BD9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8F0F2-4758-4018-A241-FB851403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979-C672-4FC7-878E-C123CE86B5EB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C84FC-8F46-4EE2-B21B-1146D4C8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7135E-6880-4686-B9CE-77471199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3DA7-C54B-42E4-8F3E-918EE0B95B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26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3828F-8942-4C04-AAB9-15767C4F5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1AC51-93AD-4516-88DB-A61AF5315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A7508-A7D0-4ECD-A461-EC091532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979-C672-4FC7-878E-C123CE86B5EB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1215B-EA86-4C42-9B46-4954BD2F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D2954-9EDD-413F-83C3-D6F96E87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3DA7-C54B-42E4-8F3E-918EE0B95B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71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C27E-A1E8-451F-849F-93F67031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5528-E740-4938-9621-D343BBBC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1E8E-8B01-4471-9738-629F097E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979-C672-4FC7-878E-C123CE86B5EB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86C28-0072-4907-8BD1-DD843F3C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A5139-9C97-4268-83F6-C5994B79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3DA7-C54B-42E4-8F3E-918EE0B95B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73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C1CF-5196-4DAF-9DC4-CA063241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94A3E-077E-4C47-A93E-4FF3287AE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8BB2B-6AFE-4460-90CB-D0C5F202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979-C672-4FC7-878E-C123CE86B5EB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3D7EC-3027-4D88-B885-54BD5C2A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EF982-8CDE-4D4B-8D75-EC289011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3DA7-C54B-42E4-8F3E-918EE0B95B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016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CC39-0100-4555-BA4B-E44FE5E7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D9C9A-17DD-4630-9516-3F2192C5B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3110C-FE60-47CE-B439-25C97B27A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2F0AA-E8B3-4042-8F1A-200C4B49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979-C672-4FC7-878E-C123CE86B5EB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3D229-141E-4BCE-819A-2366DB96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36CDF-4650-411F-8DF1-04A221AA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3DA7-C54B-42E4-8F3E-918EE0B95B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756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FA58-DA7E-442E-9ACE-954FDB1B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F2DBD-F1C0-400A-B83E-B96B917C9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91F09-366B-4E82-A871-71A0CDC8E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B7D4B-71BD-4AB5-B773-A41703280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2BE61-B307-4BE4-B052-428BC2024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B15DA-72FF-4309-A02B-82445CD8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979-C672-4FC7-878E-C123CE86B5EB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04867-A4A3-4079-85C0-AD327AAC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4090D4-47E3-4202-8FEF-83F063E5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3DA7-C54B-42E4-8F3E-918EE0B95B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872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535A-6C97-4CA9-BEF6-88FE4BF1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4E36E-4BB1-4011-89AC-FF7F4A4F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979-C672-4FC7-878E-C123CE86B5EB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FB019-A231-4641-8BA5-CD175B2A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4F575-E1D9-48EE-BCA0-5A0BE091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3DA7-C54B-42E4-8F3E-918EE0B95B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5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E89E2-F15F-49CF-9497-7A030E0F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979-C672-4FC7-878E-C123CE86B5EB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C8339-7009-4AE1-9071-516A54F5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01CEA-C939-4D01-B466-FE5C6D75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3DA7-C54B-42E4-8F3E-918EE0B95B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1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A793-CCEC-4E9F-99F4-2C297984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AF33A-ED02-4F53-B388-7297F6D0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93B18-34D4-46F6-9866-10A4F21AE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1DC1C-05C1-48D3-BF61-3289C5B9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979-C672-4FC7-878E-C123CE86B5EB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EBA7C-22B0-46E0-92E5-CB70D59F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1DCA8-FBCF-4D21-8C6A-4DF8A279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3DA7-C54B-42E4-8F3E-918EE0B95B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5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C516-C5DD-417C-AAAF-BDE9243BB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440AB-F7C7-4635-B5CA-969D5640A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7D443-250D-4951-A2C3-A00B3EDDB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F4F16-1F24-4754-B1B5-85ECED56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979-C672-4FC7-878E-C123CE86B5EB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37517-D1E8-49AD-8AF0-6EC3E927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5E1A2-00A1-4475-AC41-3239908E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3DA7-C54B-42E4-8F3E-918EE0B95B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50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C7B4-DF7A-4580-A6AE-ADA774DE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EA131-9EFC-49E8-8038-19399B4C0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E1E2E-5BD3-4A09-98B8-A38DFF9FC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7D979-C672-4FC7-878E-C123CE86B5EB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E7D8E-B593-4A37-A716-CBFA17AF8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CCD2B-BF17-4C41-AACA-49B92BA0B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63DA7-C54B-42E4-8F3E-918EE0B95B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804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4783-6571-4B3D-AFB8-EFA25A696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League of Legends 2019 game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16322-AB15-4693-A965-BA1A9A2A93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CA" dirty="0"/>
              <a:t>-Huijie Fei </a:t>
            </a:r>
          </a:p>
        </p:txBody>
      </p:sp>
    </p:spTree>
    <p:extLst>
      <p:ext uri="{BB962C8B-B14F-4D97-AF65-F5344CB8AC3E}">
        <p14:creationId xmlns:p14="http://schemas.microsoft.com/office/powerpoint/2010/main" val="1992720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3998-A230-47BC-BC93-B620CE78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LPL-Player analysis</a:t>
            </a:r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705AD9-C7E5-4D13-8A88-44FDD0ED9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74" y="1825625"/>
            <a:ext cx="102242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5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plication, calendar&#10;&#10;Description automatically generated">
            <a:extLst>
              <a:ext uri="{FF2B5EF4-FFF2-40B4-BE49-F238E27FC236}">
                <a16:creationId xmlns:a16="http://schemas.microsoft.com/office/drawing/2014/main" id="{8465F295-C8C6-4FC3-894F-BFB4D7CF0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39" y="64656"/>
            <a:ext cx="90879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3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C20EB31-8F78-4719-8D66-B48E126F6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06" y="0"/>
            <a:ext cx="9248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7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CB230172-5552-47DB-8A86-39F7BC494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67" y="1109548"/>
            <a:ext cx="9431066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8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, calendar&#10;&#10;Description automatically generated">
            <a:extLst>
              <a:ext uri="{FF2B5EF4-FFF2-40B4-BE49-F238E27FC236}">
                <a16:creationId xmlns:a16="http://schemas.microsoft.com/office/drawing/2014/main" id="{3A679F07-0A2A-49D3-9619-09776C37E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12" y="0"/>
            <a:ext cx="9301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2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tanding in front of a stage&#10;&#10;Description automatically generated with low confidence">
            <a:extLst>
              <a:ext uri="{FF2B5EF4-FFF2-40B4-BE49-F238E27FC236}">
                <a16:creationId xmlns:a16="http://schemas.microsoft.com/office/drawing/2014/main" id="{2F51E0B2-C542-4675-941C-F6E44B935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14" y="1062426"/>
            <a:ext cx="8691762" cy="5404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C7083A-5742-4FCF-B345-91A9284CDAC0}"/>
              </a:ext>
            </a:extLst>
          </p:cNvPr>
          <p:cNvSpPr txBox="1"/>
          <p:nvPr/>
        </p:nvSpPr>
        <p:spPr>
          <a:xfrm>
            <a:off x="782292" y="477651"/>
            <a:ext cx="679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2019 Final Champion</a:t>
            </a:r>
          </a:p>
        </p:txBody>
      </p:sp>
    </p:spTree>
    <p:extLst>
      <p:ext uri="{BB962C8B-B14F-4D97-AF65-F5344CB8AC3E}">
        <p14:creationId xmlns:p14="http://schemas.microsoft.com/office/powerpoint/2010/main" val="217527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3334-3073-4BC0-9308-5928A5BE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6805-7DD4-4714-BEB2-3249D56C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Game Rule</a:t>
            </a:r>
          </a:p>
          <a:p>
            <a:r>
              <a:rPr lang="en-CA" dirty="0"/>
              <a:t>Side analysis</a:t>
            </a:r>
          </a:p>
          <a:p>
            <a:r>
              <a:rPr lang="en-CA" dirty="0"/>
              <a:t>Milestones analysis</a:t>
            </a:r>
          </a:p>
          <a:p>
            <a:r>
              <a:rPr lang="en-CA" dirty="0"/>
              <a:t>Champions analysis and browser</a:t>
            </a:r>
          </a:p>
          <a:p>
            <a:r>
              <a:rPr lang="en-CA" dirty="0"/>
              <a:t>LPL team analysis</a:t>
            </a:r>
          </a:p>
          <a:p>
            <a:r>
              <a:rPr lang="en-CA" dirty="0"/>
              <a:t>LPL-player analysis</a:t>
            </a:r>
          </a:p>
          <a:p>
            <a:r>
              <a:rPr lang="en-CA" dirty="0"/>
              <a:t>Final champion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931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AFF2-B5E1-4E9F-97B2-D00E59B0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Rule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DF772957-0A96-4FA1-9974-86FA4E553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245" y="1355237"/>
            <a:ext cx="7875660" cy="4838504"/>
          </a:xfrm>
        </p:spPr>
      </p:pic>
    </p:spTree>
    <p:extLst>
      <p:ext uri="{BB962C8B-B14F-4D97-AF65-F5344CB8AC3E}">
        <p14:creationId xmlns:p14="http://schemas.microsoft.com/office/powerpoint/2010/main" val="120494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6689F2D9-BCAF-4AF8-91CE-744CAEBEC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17" y="336085"/>
            <a:ext cx="8638309" cy="6270306"/>
          </a:xfrm>
        </p:spPr>
      </p:pic>
    </p:spTree>
    <p:extLst>
      <p:ext uri="{BB962C8B-B14F-4D97-AF65-F5344CB8AC3E}">
        <p14:creationId xmlns:p14="http://schemas.microsoft.com/office/powerpoint/2010/main" val="60249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5B70-195A-4364-B708-64EBE778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C962F7A-D824-4A0C-AA93-05F6E2BC6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928638" cy="5811838"/>
          </a:xfrm>
        </p:spPr>
      </p:pic>
    </p:spTree>
    <p:extLst>
      <p:ext uri="{BB962C8B-B14F-4D97-AF65-F5344CB8AC3E}">
        <p14:creationId xmlns:p14="http://schemas.microsoft.com/office/powerpoint/2010/main" val="1990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D890-8595-49EC-9612-7547A485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Chart, timeline&#10;&#10;Description automatically generated">
            <a:extLst>
              <a:ext uri="{FF2B5EF4-FFF2-40B4-BE49-F238E27FC236}">
                <a16:creationId xmlns:a16="http://schemas.microsoft.com/office/drawing/2014/main" id="{08BA0A23-26C2-4A91-8208-4A2AB95FF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20" y="365125"/>
            <a:ext cx="11098453" cy="6031622"/>
          </a:xfrm>
        </p:spPr>
      </p:pic>
    </p:spTree>
    <p:extLst>
      <p:ext uri="{BB962C8B-B14F-4D97-AF65-F5344CB8AC3E}">
        <p14:creationId xmlns:p14="http://schemas.microsoft.com/office/powerpoint/2010/main" val="285468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ECAF-984B-43AF-BF29-31C1133D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AB26327-8114-4185-BA8E-709A20480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79" y="240145"/>
            <a:ext cx="10915442" cy="5668963"/>
          </a:xfrm>
        </p:spPr>
      </p:pic>
    </p:spTree>
    <p:extLst>
      <p:ext uri="{BB962C8B-B14F-4D97-AF65-F5344CB8AC3E}">
        <p14:creationId xmlns:p14="http://schemas.microsoft.com/office/powerpoint/2010/main" val="73550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AB536D-93E3-43D4-8533-97D2EA034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622"/>
            <a:ext cx="12192000" cy="541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3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8A6F1BE-1674-4F72-A636-D328D38FB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7" y="0"/>
            <a:ext cx="10244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3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34</Words>
  <Application>Microsoft Office PowerPoint</Application>
  <PresentationFormat>Widescreen</PresentationFormat>
  <Paragraphs>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League of Legends 2019 game data analysis</vt:lpstr>
      <vt:lpstr>Agenda</vt:lpstr>
      <vt:lpstr>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LPL-Player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League of Legends 2019 game data analysis</dc:title>
  <dc:creator>MA11780</dc:creator>
  <cp:lastModifiedBy>MA11780</cp:lastModifiedBy>
  <cp:revision>1</cp:revision>
  <dcterms:created xsi:type="dcterms:W3CDTF">2022-04-26T23:10:47Z</dcterms:created>
  <dcterms:modified xsi:type="dcterms:W3CDTF">2022-04-26T23:41:57Z</dcterms:modified>
</cp:coreProperties>
</file>