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4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10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422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3367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92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7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5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3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F4A6-B6B2-E7D5-71BB-54DA2D22D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Graduation project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Electric Water Heater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82EED-971E-898C-6E24-7D3EE1990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Presented by:</a:t>
            </a:r>
          </a:p>
          <a:p>
            <a:r>
              <a:rPr lang="en-US" b="1" dirty="0"/>
              <a:t>Fayed Mohamed 							</a:t>
            </a:r>
            <a:r>
              <a:rPr lang="en-US" b="1" dirty="0" err="1"/>
              <a:t>Eman</a:t>
            </a:r>
            <a:r>
              <a:rPr lang="en-US" b="1" dirty="0"/>
              <a:t> Mohamed Ebrahim</a:t>
            </a:r>
          </a:p>
          <a:p>
            <a:r>
              <a:rPr lang="en-US" b="1" dirty="0"/>
              <a:t>Reem Mohamed							</a:t>
            </a:r>
            <a:r>
              <a:rPr lang="en-US" b="1"/>
              <a:t>Radwan Mohamed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254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9AA4-B651-DBE8-75FA-97979739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089" y="3062510"/>
            <a:ext cx="8911687" cy="1280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07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DAEC5-6D7D-1B93-CCC5-F6FFDF41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b="1" i="1" u="sng" dirty="0"/>
              <a:t>Components.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33CB-4A76-7080-CA7C-C8A2ABE8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1. 24C08 EEPROM, or use the internal.</a:t>
            </a:r>
          </a:p>
          <a:p>
            <a:pPr>
              <a:lnSpc>
                <a:spcPct val="90000"/>
              </a:lnSpc>
            </a:pPr>
            <a:r>
              <a:rPr lang="en-US"/>
              <a:t>2. Temp sensor (LM35, or equivalent DS18B20).</a:t>
            </a:r>
          </a:p>
          <a:p>
            <a:pPr>
              <a:lnSpc>
                <a:spcPct val="90000"/>
              </a:lnSpc>
            </a:pPr>
            <a:r>
              <a:rPr lang="en-US"/>
              <a:t>3. Cooling Element (Peltier).</a:t>
            </a:r>
          </a:p>
          <a:p>
            <a:pPr>
              <a:lnSpc>
                <a:spcPct val="90000"/>
              </a:lnSpc>
            </a:pPr>
            <a:r>
              <a:rPr lang="en-US"/>
              <a:t>4. Heating Element (3d ceramic heater).</a:t>
            </a:r>
          </a:p>
          <a:p>
            <a:pPr>
              <a:lnSpc>
                <a:spcPct val="90000"/>
              </a:lnSpc>
            </a:pPr>
            <a:r>
              <a:rPr lang="en-US"/>
              <a:t>5. 7-segments.</a:t>
            </a:r>
          </a:p>
          <a:p>
            <a:pPr>
              <a:lnSpc>
                <a:spcPct val="90000"/>
              </a:lnSpc>
            </a:pPr>
            <a:r>
              <a:rPr lang="en-US"/>
              <a:t>6. LEDs.</a:t>
            </a:r>
          </a:p>
          <a:p>
            <a:pPr>
              <a:lnSpc>
                <a:spcPct val="90000"/>
              </a:lnSpc>
            </a:pPr>
            <a:r>
              <a:rPr lang="en-US"/>
              <a:t>7. Push Buttons.</a:t>
            </a:r>
          </a:p>
          <a:p>
            <a:pPr>
              <a:lnSpc>
                <a:spcPct val="90000"/>
              </a:lnSpc>
            </a:pPr>
            <a:r>
              <a:rPr lang="en-US"/>
              <a:t>8. Solid State Relays.</a:t>
            </a:r>
          </a:p>
          <a:p>
            <a:pPr>
              <a:lnSpc>
                <a:spcPct val="90000"/>
              </a:lnSpc>
            </a:pPr>
            <a:r>
              <a:rPr lang="en-US"/>
              <a:t>9. Cooling fins &amp; fans.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D6754-F892-234D-54FB-8762AED9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360909"/>
            <a:ext cx="5451627" cy="3816140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5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6F86A-CFE1-75A8-A694-2D349D2E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4" y="1381126"/>
            <a:ext cx="11022880" cy="496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7D494-DAF1-7DF0-5FB4-13BE6A11DD06}"/>
              </a:ext>
            </a:extLst>
          </p:cNvPr>
          <p:cNvSpPr txBox="1"/>
          <p:nvPr/>
        </p:nvSpPr>
        <p:spPr>
          <a:xfrm>
            <a:off x="1571625" y="618741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u="sng" dirty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841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B6B1-65C6-B4D7-E5C6-3112ACC4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81235"/>
            <a:ext cx="8911687" cy="1280890"/>
          </a:xfrm>
        </p:spPr>
        <p:txBody>
          <a:bodyPr/>
          <a:lstStyle/>
          <a:p>
            <a:r>
              <a:rPr lang="en-US" b="1" i="1" u="sng" dirty="0"/>
              <a:t>Diagram 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93AF5-E403-89AF-C418-75424BDE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342703"/>
            <a:ext cx="7781925" cy="54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2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290A-2987-08D5-1A35-BF75E2E9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69" y="557435"/>
            <a:ext cx="8911687" cy="1280890"/>
          </a:xfrm>
        </p:spPr>
        <p:txBody>
          <a:bodyPr/>
          <a:lstStyle/>
          <a:p>
            <a:r>
              <a:rPr lang="en-US" b="1" i="1" u="sng" dirty="0"/>
              <a:t>Schematic Layout</a:t>
            </a:r>
          </a:p>
        </p:txBody>
      </p:sp>
      <p:pic>
        <p:nvPicPr>
          <p:cNvPr id="4" name="Content Placeholder 6" descr="Diagram, schematic">
            <a:extLst>
              <a:ext uri="{FF2B5EF4-FFF2-40B4-BE49-F238E27FC236}">
                <a16:creationId xmlns:a16="http://schemas.microsoft.com/office/drawing/2014/main" id="{A691D278-BF17-9304-A663-FAE8F73BE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8" y="1323975"/>
            <a:ext cx="9881569" cy="5257799"/>
          </a:xfrm>
        </p:spPr>
      </p:pic>
    </p:spTree>
    <p:extLst>
      <p:ext uri="{BB962C8B-B14F-4D97-AF65-F5344CB8AC3E}">
        <p14:creationId xmlns:p14="http://schemas.microsoft.com/office/powerpoint/2010/main" val="42590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915A-A43F-01E6-09F3-CF957DDE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15" y="624110"/>
            <a:ext cx="8911687" cy="1280890"/>
          </a:xfrm>
        </p:spPr>
        <p:txBody>
          <a:bodyPr/>
          <a:lstStyle/>
          <a:p>
            <a:r>
              <a:rPr lang="en-US" sz="3600" b="1" i="1" u="sng" dirty="0"/>
              <a:t>Specifications –Temperature Setting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1C61-BD33-6517-60D2-8DB36DD8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273" y="1521690"/>
            <a:ext cx="9093570" cy="4814455"/>
          </a:xfrm>
        </p:spPr>
        <p:txBody>
          <a:bodyPr>
            <a:normAutofit/>
          </a:bodyPr>
          <a:lstStyle/>
          <a:p>
            <a:r>
              <a:rPr lang="en-US" dirty="0"/>
              <a:t>The “Up” or “Down” buttons are used to change the required water temperature (set temperature).</a:t>
            </a:r>
          </a:p>
          <a:p>
            <a:r>
              <a:rPr lang="en-US" dirty="0"/>
              <a:t>After entering temperature setting mode, a single “Up” button press increase the set temperature by 5 degrees.</a:t>
            </a:r>
          </a:p>
          <a:p>
            <a:r>
              <a:rPr lang="en-US" dirty="0"/>
              <a:t> After entering temperature setting mode, a single “Down” button press decrease the set temperature by 5 degrees.</a:t>
            </a:r>
          </a:p>
          <a:p>
            <a:r>
              <a:rPr lang="en-US" dirty="0"/>
              <a:t> The minimum possible set temperature is 35 degrees.</a:t>
            </a:r>
          </a:p>
          <a:p>
            <a:r>
              <a:rPr lang="en-US" dirty="0"/>
              <a:t> The maximum possible set temperature is 75 degrees.</a:t>
            </a:r>
          </a:p>
          <a:p>
            <a:r>
              <a:rPr lang="en-US" dirty="0"/>
              <a:t> If the electric water heater is turned OFF then ON, the stored set temperature should be retrieved from the “External E2PROM”.</a:t>
            </a:r>
          </a:p>
          <a:p>
            <a:r>
              <a:rPr lang="en-US" dirty="0"/>
              <a:t> The initial set temperature is 60 degrees.</a:t>
            </a:r>
          </a:p>
        </p:txBody>
      </p:sp>
    </p:spTree>
    <p:extLst>
      <p:ext uri="{BB962C8B-B14F-4D97-AF65-F5344CB8AC3E}">
        <p14:creationId xmlns:p14="http://schemas.microsoft.com/office/powerpoint/2010/main" val="362433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05EC-991F-FC7C-D86A-7990EF63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4873"/>
            <a:ext cx="8911687" cy="1280890"/>
          </a:xfrm>
        </p:spPr>
        <p:txBody>
          <a:bodyPr/>
          <a:lstStyle/>
          <a:p>
            <a:r>
              <a:rPr lang="en-US" sz="3600" b="1" i="1" u="sng" dirty="0"/>
              <a:t>Specifications –Temperature Sensing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D743-5467-B106-45A9-33EB2052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644073"/>
            <a:ext cx="9554317" cy="4756727"/>
          </a:xfrm>
        </p:spPr>
        <p:txBody>
          <a:bodyPr/>
          <a:lstStyle/>
          <a:p>
            <a:r>
              <a:rPr lang="en-US" dirty="0"/>
              <a:t>The temperature sensor measures the water temperature.</a:t>
            </a:r>
          </a:p>
          <a:p>
            <a:r>
              <a:rPr lang="en-US" dirty="0"/>
              <a:t> The water temperature should increase, if the “Heating Element” is ON.</a:t>
            </a:r>
          </a:p>
          <a:p>
            <a:r>
              <a:rPr lang="en-US" dirty="0"/>
              <a:t> The water temperature should decrease, if the “Cooling Element” is ON.</a:t>
            </a:r>
          </a:p>
          <a:p>
            <a:r>
              <a:rPr lang="en-US" dirty="0"/>
              <a:t>Temperature should be sensed once every 100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The decision to turn ON or OFF either the “Heating Element” or the “Cooling Element” based on the average of the last 10 temperature readings</a:t>
            </a:r>
          </a:p>
          <a:p>
            <a:r>
              <a:rPr lang="en-US" dirty="0"/>
              <a:t>The “Heating Element” should be turned ON, if the current water temperature is less than the set temperature by 5 degrees.</a:t>
            </a:r>
          </a:p>
          <a:p>
            <a:r>
              <a:rPr lang="en-US" dirty="0"/>
              <a:t>The “Cooling Element” should be turned ON, if the current water temperature is greater than the set temperature by 5 degrees.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C6FF-BE83-EBD7-6A15-6838456D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35" y="550219"/>
            <a:ext cx="8911687" cy="1280890"/>
          </a:xfrm>
        </p:spPr>
        <p:txBody>
          <a:bodyPr/>
          <a:lstStyle/>
          <a:p>
            <a:r>
              <a:rPr lang="en-US" b="1" i="1" u="sng" dirty="0"/>
              <a:t>Specifications –Seven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6938-46AF-3C66-3312-0F6976381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2" y="1540189"/>
            <a:ext cx="9556606" cy="5036102"/>
          </a:xfrm>
        </p:spPr>
        <p:txBody>
          <a:bodyPr/>
          <a:lstStyle/>
          <a:p>
            <a:r>
              <a:rPr lang="en-US" dirty="0"/>
              <a:t>Seven segment by default show the current water temperature or the set temperature.</a:t>
            </a:r>
          </a:p>
          <a:p>
            <a:r>
              <a:rPr lang="en-US" dirty="0"/>
              <a:t>If the electric water heater is in the temperature setting mode, the 2 seven segment displays should blink every 1 second and show the set temperature.</a:t>
            </a:r>
          </a:p>
          <a:p>
            <a:r>
              <a:rPr lang="en-US" dirty="0"/>
              <a:t> In the temperature setting mode, every change in the set temperature should be reflected on the 2 seven segment displays.</a:t>
            </a:r>
          </a:p>
          <a:p>
            <a:r>
              <a:rPr lang="en-US" dirty="0"/>
              <a:t> The 2 seven segment display should exit the temperature setting mode, if </a:t>
            </a:r>
            <a:r>
              <a:rPr lang="en-US" dirty="0" err="1"/>
              <a:t>the“UP</a:t>
            </a:r>
            <a:r>
              <a:rPr lang="en-US" dirty="0"/>
              <a:t>” and “Down” buttons are not pressed for 5 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B281-3A36-CEF8-3040-C9A19798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216" y="2859310"/>
            <a:ext cx="8911687" cy="128089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657637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461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Graduation project Electric Water Heater</vt:lpstr>
      <vt:lpstr>Components.</vt:lpstr>
      <vt:lpstr>PowerPoint Presentation</vt:lpstr>
      <vt:lpstr>Diagram Layout</vt:lpstr>
      <vt:lpstr>Schematic Layout</vt:lpstr>
      <vt:lpstr>Specifications –Temperature Setting</vt:lpstr>
      <vt:lpstr>Specifications –Temperature Sensing</vt:lpstr>
      <vt:lpstr>Specifications –Seven Segments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 Electric Water Heater</dc:title>
  <dc:creator>ريم محمد محمد حمدى محمد شفيق</dc:creator>
  <cp:lastModifiedBy>ريم محمد محمد حمدى محمد شفيق</cp:lastModifiedBy>
  <cp:revision>1</cp:revision>
  <dcterms:created xsi:type="dcterms:W3CDTF">2023-06-30T18:50:42Z</dcterms:created>
  <dcterms:modified xsi:type="dcterms:W3CDTF">2023-06-30T19:10:23Z</dcterms:modified>
</cp:coreProperties>
</file>