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CEF0"/>
    <a:srgbClr val="143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D038B-064C-4983-A864-A1D045F4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FCC750-B255-448C-962E-7AD462634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1D775-D5C1-4C62-8400-E883E561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67B12-F52C-44D4-83A6-DE3FE0C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05608-AAB1-4C45-B38A-C463E6AB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39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7C5F8-1A76-4907-8826-26D1954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FF0EA4-AA91-4D0B-A836-368861C7A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48E17-D58D-4E8A-A096-7187F295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7ACCE7-9C95-473F-BB46-C1A5A3DF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EEA36F-CB6D-4CEB-B735-A4486773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10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024C675-FA3A-4801-B7D7-F00361DC2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93A629-2BEC-47A7-8D04-3C34631E6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46BE7-7230-4F68-A1A4-977FA75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155EA-1A1C-4901-8918-1D1429D9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7198B-7540-472C-9B01-2A5B4624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31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E2CF3-7BF6-439A-AE96-44043534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04BA4-9431-4BE3-8221-0C5AD017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BE4475-086C-4673-A4BE-B328571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9A7FF-F993-4CEE-ACCB-F4A7D36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1A63E8-E340-4782-B47F-4496F170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69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2F805-E577-4E02-B23F-1A9F7A673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075C0-C14D-43B2-833B-DC0F64213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7A3381-EF1A-4683-AF54-D6B1A60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BC59E-5843-492E-937B-EE1A68BE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9EEE0-018D-4BA6-85D6-DB373A37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4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2AA56-6853-4AF9-9E28-AA1C581E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06473-2C53-466E-B45B-679C19490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EF2C66-086F-4A47-8C69-BB8083D5A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D577B-1D52-47D0-8F90-A00EC37A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AB0406-E44D-4DAD-A22F-856020E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BF808A-7E57-4F88-AFA2-F5A7C4E4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7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53E50-B452-4961-8BCF-B1C12ABC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E4818-FC85-43B9-9A5D-A3D326B2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9C06-7A8E-41E1-B1ED-21AACCFA1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C08BE6-A2A4-40B2-8D9C-8897F6884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C8EFC4-C5E5-48AB-BC8F-B968BBBEE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C6D7D3-53B4-4C26-9889-55266EA8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C6EB76-8DA7-48C4-96A1-A67189B1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4D251-B706-431B-905E-89DA0FED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25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34A3D-EB26-4539-AA97-91F340B8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ED3F7-1E88-40B1-8DE4-20C78349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F6CF96-55D0-45A2-9C5F-22B275A9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CC8B71-FC79-482F-97F7-AA0E2FE6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64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FFACAC-6924-427C-9CB6-03939FE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E1EEF-27CB-4C7A-9964-179C7948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69ED22-6308-47C3-B538-B026D3F1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52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854A3-D747-4763-B6B9-47CCA752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FEB6D-6C6C-4B63-A85E-4CD143C1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0B6756-E6DF-419F-B889-E638E28A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22470B-8A5E-4E11-BAE4-B232D172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B1A4BD-4DB0-4FE5-A50A-57FE29D0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516BA5-6FB3-4440-A062-F9E191CC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45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C1BE7-2C9B-4602-BD24-111D6806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E8EEAA-7D2D-47FE-841E-8F29C2FB4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87949E-5CFE-4885-9DA9-58BBC3B12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61A4E2-7246-4EB4-839C-87308BB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40E6DA-A879-4495-AE33-DD3E928E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944172-7FC8-4A3C-A8B9-192E0497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12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4F4260-6293-42CC-9618-02E4D8AE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3EC0-182F-47D3-9A3C-CF2CD187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18EBF2-BC36-4288-98C3-2A09F235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D6915-9E16-4102-B96D-A4FBF239A060}" type="datetimeFigureOut">
              <a:rPr lang="pt-BR" smtClean="0"/>
              <a:t>02/04/2019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C20EDB-45EA-4EFB-AA02-4623F8E3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2EF5E-F2CB-43CE-91D6-79C970429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5EAFC-EC89-4294-9F6F-B177738170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C7A1F8A-4078-4566-874D-F4C14C864DA2}"/>
              </a:ext>
            </a:extLst>
          </p:cNvPr>
          <p:cNvGrpSpPr/>
          <p:nvPr/>
        </p:nvGrpSpPr>
        <p:grpSpPr>
          <a:xfrm>
            <a:off x="343948" y="167780"/>
            <a:ext cx="4060272" cy="6593747"/>
            <a:chOff x="343948" y="167780"/>
            <a:chExt cx="4060272" cy="659374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5888DDA-E7DB-4D00-90EA-8117669F4560}"/>
                </a:ext>
              </a:extLst>
            </p:cNvPr>
            <p:cNvSpPr/>
            <p:nvPr/>
          </p:nvSpPr>
          <p:spPr>
            <a:xfrm>
              <a:off x="343948" y="167780"/>
              <a:ext cx="4060272" cy="6593747"/>
            </a:xfrm>
            <a:prstGeom prst="rect">
              <a:avLst/>
            </a:prstGeom>
            <a:solidFill>
              <a:srgbClr val="48C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B07F8E-DBB2-4B4D-9608-E9CBB2201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9969" y="356073"/>
              <a:ext cx="908229" cy="1078903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670995B1-54A3-4F17-B4C2-B31E5B3FC651}"/>
                </a:ext>
              </a:extLst>
            </p:cNvPr>
            <p:cNvSpPr/>
            <p:nvPr/>
          </p:nvSpPr>
          <p:spPr>
            <a:xfrm>
              <a:off x="644027" y="1719744"/>
              <a:ext cx="3460111" cy="318780"/>
            </a:xfrm>
            <a:prstGeom prst="roundRect">
              <a:avLst>
                <a:gd name="adj" fmla="val 23684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rgbClr val="143F70"/>
                  </a:solidFill>
                  <a:latin typeface="Arial Nova Cond" panose="020B0506020202020204" pitchFamily="34" charset="0"/>
                </a:rPr>
                <a:t>Frequência de Pessoal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00BC8FE-42E7-4085-9B67-8E8181C1EE41}"/>
                </a:ext>
              </a:extLst>
            </p:cNvPr>
            <p:cNvSpPr/>
            <p:nvPr/>
          </p:nvSpPr>
          <p:spPr>
            <a:xfrm>
              <a:off x="644027" y="2323292"/>
              <a:ext cx="3460110" cy="318780"/>
            </a:xfrm>
            <a:prstGeom prst="roundRect">
              <a:avLst>
                <a:gd name="adj" fmla="val 21052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rgbClr val="143F70"/>
                  </a:solidFill>
                  <a:latin typeface="Arial Nova Cond" panose="020B0506020202020204" pitchFamily="34" charset="0"/>
                </a:rPr>
                <a:t>Empréstimo de Equipamentos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E4CA691F-2E49-47BB-A287-E755201FBF97}"/>
                </a:ext>
              </a:extLst>
            </p:cNvPr>
            <p:cNvSpPr/>
            <p:nvPr/>
          </p:nvSpPr>
          <p:spPr>
            <a:xfrm>
              <a:off x="644027" y="2926840"/>
              <a:ext cx="3460110" cy="318780"/>
            </a:xfrm>
            <a:prstGeom prst="roundRect">
              <a:avLst>
                <a:gd name="adj" fmla="val 23684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rgbClr val="143F70"/>
                  </a:solidFill>
                  <a:latin typeface="Arial Nova Cond" panose="020B0506020202020204" pitchFamily="34" charset="0"/>
                </a:rPr>
                <a:t>Relação de Problemas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CEEFFF61-7082-4CF0-9D1F-2C0FC49ED1A3}"/>
                </a:ext>
              </a:extLst>
            </p:cNvPr>
            <p:cNvSpPr/>
            <p:nvPr/>
          </p:nvSpPr>
          <p:spPr>
            <a:xfrm>
              <a:off x="644027" y="3530388"/>
              <a:ext cx="3460110" cy="318780"/>
            </a:xfrm>
            <a:prstGeom prst="roundRect">
              <a:avLst>
                <a:gd name="adj" fmla="val 23684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rgbClr val="143F70"/>
                  </a:solidFill>
                  <a:latin typeface="Arial Nova Cond" panose="020B0506020202020204" pitchFamily="34" charset="0"/>
                </a:rPr>
                <a:t>Site</a:t>
              </a:r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5E8C5C7B-1293-4BEA-B7BC-7FE33FD35DD8}"/>
                </a:ext>
              </a:extLst>
            </p:cNvPr>
            <p:cNvSpPr/>
            <p:nvPr/>
          </p:nvSpPr>
          <p:spPr>
            <a:xfrm>
              <a:off x="3749879" y="1803632"/>
              <a:ext cx="226503" cy="151003"/>
            </a:xfrm>
            <a:prstGeom prst="rightArrow">
              <a:avLst/>
            </a:prstGeom>
            <a:solidFill>
              <a:srgbClr val="48CEF0"/>
            </a:solidFill>
            <a:ln>
              <a:solidFill>
                <a:srgbClr val="143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: para a Direita 11">
              <a:extLst>
                <a:ext uri="{FF2B5EF4-FFF2-40B4-BE49-F238E27FC236}">
                  <a16:creationId xmlns:a16="http://schemas.microsoft.com/office/drawing/2014/main" id="{2BA7A4D6-8260-4D44-90CF-3D9D7F26ABED}"/>
                </a:ext>
              </a:extLst>
            </p:cNvPr>
            <p:cNvSpPr/>
            <p:nvPr/>
          </p:nvSpPr>
          <p:spPr>
            <a:xfrm>
              <a:off x="3749879" y="2407180"/>
              <a:ext cx="226503" cy="151003"/>
            </a:xfrm>
            <a:prstGeom prst="rightArrow">
              <a:avLst/>
            </a:prstGeom>
            <a:solidFill>
              <a:srgbClr val="48CEF0"/>
            </a:solidFill>
            <a:ln>
              <a:solidFill>
                <a:srgbClr val="143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C6482743-AAE0-4BD4-9DFB-DDDBD843A5BB}"/>
                </a:ext>
              </a:extLst>
            </p:cNvPr>
            <p:cNvSpPr/>
            <p:nvPr/>
          </p:nvSpPr>
          <p:spPr>
            <a:xfrm>
              <a:off x="3749878" y="3010728"/>
              <a:ext cx="226503" cy="151003"/>
            </a:xfrm>
            <a:prstGeom prst="rightArrow">
              <a:avLst/>
            </a:prstGeom>
            <a:solidFill>
              <a:srgbClr val="48CEF0"/>
            </a:solidFill>
            <a:ln>
              <a:solidFill>
                <a:srgbClr val="143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: para a Direita 13">
              <a:extLst>
                <a:ext uri="{FF2B5EF4-FFF2-40B4-BE49-F238E27FC236}">
                  <a16:creationId xmlns:a16="http://schemas.microsoft.com/office/drawing/2014/main" id="{F3FC1BD1-13AC-4023-948C-973FD9D60766}"/>
                </a:ext>
              </a:extLst>
            </p:cNvPr>
            <p:cNvSpPr/>
            <p:nvPr/>
          </p:nvSpPr>
          <p:spPr>
            <a:xfrm>
              <a:off x="3733099" y="3614276"/>
              <a:ext cx="226503" cy="151003"/>
            </a:xfrm>
            <a:prstGeom prst="rightArrow">
              <a:avLst/>
            </a:prstGeom>
            <a:solidFill>
              <a:srgbClr val="48CEF0"/>
            </a:solidFill>
            <a:ln>
              <a:solidFill>
                <a:srgbClr val="143F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6727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Nova Cond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Garcia</dc:creator>
  <cp:lastModifiedBy>Diego Garcia</cp:lastModifiedBy>
  <cp:revision>3</cp:revision>
  <dcterms:created xsi:type="dcterms:W3CDTF">2019-04-02T16:25:35Z</dcterms:created>
  <dcterms:modified xsi:type="dcterms:W3CDTF">2019-04-02T16:42:26Z</dcterms:modified>
</cp:coreProperties>
</file>