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08E99-2BC2-4A60-A63D-2BB88B8B1702}" v="12" dt="2021-03-26T19:22:33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iq Ahmed K" userId="e235772aea451f09" providerId="LiveId" clId="{A8308E99-2BC2-4A60-A63D-2BB88B8B1702}"/>
    <pc:docChg chg="custSel addSld delSld modSld">
      <pc:chgData name="Fayiq Ahmed K" userId="e235772aea451f09" providerId="LiveId" clId="{A8308E99-2BC2-4A60-A63D-2BB88B8B1702}" dt="2021-03-26T19:22:33.884" v="20" actId="14100"/>
      <pc:docMkLst>
        <pc:docMk/>
      </pc:docMkLst>
      <pc:sldChg chg="addSp delSp modSp add mod">
        <pc:chgData name="Fayiq Ahmed K" userId="e235772aea451f09" providerId="LiveId" clId="{A8308E99-2BC2-4A60-A63D-2BB88B8B1702}" dt="2021-03-26T19:22:33.884" v="20" actId="14100"/>
        <pc:sldMkLst>
          <pc:docMk/>
          <pc:sldMk cId="1073523509" sldId="280"/>
        </pc:sldMkLst>
        <pc:spChg chg="add del mod">
          <ac:chgData name="Fayiq Ahmed K" userId="e235772aea451f09" providerId="LiveId" clId="{A8308E99-2BC2-4A60-A63D-2BB88B8B1702}" dt="2021-03-26T19:20:30.207" v="5" actId="478"/>
          <ac:spMkLst>
            <pc:docMk/>
            <pc:sldMk cId="1073523509" sldId="280"/>
            <ac:spMk id="2" creationId="{D17BF28A-6C3D-4DEA-A614-41BC139DCA33}"/>
          </ac:spMkLst>
        </pc:spChg>
        <pc:spChg chg="add mod">
          <ac:chgData name="Fayiq Ahmed K" userId="e235772aea451f09" providerId="LiveId" clId="{A8308E99-2BC2-4A60-A63D-2BB88B8B1702}" dt="2021-03-26T19:20:28.753" v="4" actId="478"/>
          <ac:spMkLst>
            <pc:docMk/>
            <pc:sldMk cId="1073523509" sldId="280"/>
            <ac:spMk id="4" creationId="{DA820023-D477-4752-8878-C50036C45598}"/>
          </ac:spMkLst>
        </pc:spChg>
        <pc:spChg chg="del mod">
          <ac:chgData name="Fayiq Ahmed K" userId="e235772aea451f09" providerId="LiveId" clId="{A8308E99-2BC2-4A60-A63D-2BB88B8B1702}" dt="2021-03-26T19:20:28.753" v="4" actId="478"/>
          <ac:spMkLst>
            <pc:docMk/>
            <pc:sldMk cId="1073523509" sldId="280"/>
            <ac:spMk id="6" creationId="{00F8A40C-FC9B-4143-B081-F5C35236ED1D}"/>
          </ac:spMkLst>
        </pc:spChg>
        <pc:picChg chg="del">
          <ac:chgData name="Fayiq Ahmed K" userId="e235772aea451f09" providerId="LiveId" clId="{A8308E99-2BC2-4A60-A63D-2BB88B8B1702}" dt="2021-03-26T19:20:24.864" v="1" actId="478"/>
          <ac:picMkLst>
            <pc:docMk/>
            <pc:sldMk cId="1073523509" sldId="280"/>
            <ac:picMk id="2050" creationId="{9362E847-1A48-42D9-8CA4-20B4FE3F8179}"/>
          </ac:picMkLst>
        </pc:picChg>
        <pc:picChg chg="add mod">
          <ac:chgData name="Fayiq Ahmed K" userId="e235772aea451f09" providerId="LiveId" clId="{A8308E99-2BC2-4A60-A63D-2BB88B8B1702}" dt="2021-03-26T19:22:33.884" v="20" actId="14100"/>
          <ac:picMkLst>
            <pc:docMk/>
            <pc:sldMk cId="1073523509" sldId="280"/>
            <ac:picMk id="3074" creationId="{B0CE6861-D2B5-434C-B0ED-D736FCE5A665}"/>
          </ac:picMkLst>
        </pc:picChg>
      </pc:sldChg>
      <pc:sldChg chg="addSp delSp modSp add mod">
        <pc:chgData name="Fayiq Ahmed K" userId="e235772aea451f09" providerId="LiveId" clId="{A8308E99-2BC2-4A60-A63D-2BB88B8B1702}" dt="2021-03-26T19:21:15.253" v="14" actId="14100"/>
        <pc:sldMkLst>
          <pc:docMk/>
          <pc:sldMk cId="3298739516" sldId="281"/>
        </pc:sldMkLst>
        <pc:spChg chg="del">
          <ac:chgData name="Fayiq Ahmed K" userId="e235772aea451f09" providerId="LiveId" clId="{A8308E99-2BC2-4A60-A63D-2BB88B8B1702}" dt="2021-03-26T19:20:50.846" v="11" actId="478"/>
          <ac:spMkLst>
            <pc:docMk/>
            <pc:sldMk cId="3298739516" sldId="281"/>
            <ac:spMk id="4" creationId="{DA820023-D477-4752-8878-C50036C45598}"/>
          </ac:spMkLst>
        </pc:spChg>
        <pc:picChg chg="del">
          <ac:chgData name="Fayiq Ahmed K" userId="e235772aea451f09" providerId="LiveId" clId="{A8308E99-2BC2-4A60-A63D-2BB88B8B1702}" dt="2021-03-26T19:20:46.198" v="10" actId="478"/>
          <ac:picMkLst>
            <pc:docMk/>
            <pc:sldMk cId="3298739516" sldId="281"/>
            <ac:picMk id="3074" creationId="{B0CE6861-D2B5-434C-B0ED-D736FCE5A665}"/>
          </ac:picMkLst>
        </pc:picChg>
        <pc:picChg chg="add mod">
          <ac:chgData name="Fayiq Ahmed K" userId="e235772aea451f09" providerId="LiveId" clId="{A8308E99-2BC2-4A60-A63D-2BB88B8B1702}" dt="2021-03-26T19:21:15.253" v="14" actId="14100"/>
          <ac:picMkLst>
            <pc:docMk/>
            <pc:sldMk cId="3298739516" sldId="281"/>
            <ac:picMk id="4098" creationId="{96EC233A-18C0-49BD-994C-8BAA1661167D}"/>
          </ac:picMkLst>
        </pc:picChg>
      </pc:sldChg>
      <pc:sldChg chg="add del">
        <pc:chgData name="Fayiq Ahmed K" userId="e235772aea451f09" providerId="LiveId" clId="{A8308E99-2BC2-4A60-A63D-2BB88B8B1702}" dt="2021-03-26T19:22:10.078" v="16" actId="2696"/>
        <pc:sldMkLst>
          <pc:docMk/>
          <pc:sldMk cId="248934635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PGP-DATASCIENCE</a:t>
            </a:r>
            <a:br>
              <a:rPr lang="en-US" sz="4000" dirty="0"/>
            </a:br>
            <a:r>
              <a:rPr lang="en-US" sz="4000" dirty="0"/>
              <a:t>EDA MINI PROJECT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4FF70D-4383-4F6E-B59A-F6E5333D9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8A40C-FC9B-4143-B081-F5C35236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611" y="763703"/>
            <a:ext cx="3675335" cy="505169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graph on the right shows the distribution of overall of all the players.</a:t>
            </a:r>
          </a:p>
          <a:p>
            <a:pPr algn="l"/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graph is normally distributed and the average lies right at the middle of the distribution.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62E847-1A48-42D9-8CA4-20B4FE3F817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>
            <a:fillRect/>
          </a:stretch>
        </p:blipFill>
        <p:spPr bwMode="auto">
          <a:xfrm>
            <a:off x="5160963" y="763588"/>
            <a:ext cx="6792912" cy="50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0023-D477-4752-8878-C50036C4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CE6861-D2B5-434C-B0ED-D736FCE5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314325"/>
            <a:ext cx="10944225" cy="654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6EC233A-18C0-49BD-994C-8BAA16611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3" y="0"/>
            <a:ext cx="113206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3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{BB177D4E-77FE-41C1-93B5-8AE7063B6F73}tf55705232_win32</Template>
  <TotalTime>11</TotalTime>
  <Words>37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PGP-DATASCIENCE EDA MINI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PGP-DATASCIENCE EDA MINI PROJECT</dc:title>
  <dc:creator>Fayiq Ahmed K</dc:creator>
  <cp:lastModifiedBy>Fayiq Ahmed K</cp:lastModifiedBy>
  <cp:revision>1</cp:revision>
  <dcterms:created xsi:type="dcterms:W3CDTF">2021-03-26T19:11:17Z</dcterms:created>
  <dcterms:modified xsi:type="dcterms:W3CDTF">2021-03-26T19:22:35Z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