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9DBF-C8E0-443B-88F8-F2C84C9A5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7BCEB-AD82-4DBF-BD06-093316288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75943-FA26-453B-A04F-E3E41F1C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C92B-BF10-476A-8C4D-A8880B666B7C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1395-1321-4B4D-9AE4-4E2C48C9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EEFEA-C6B0-4854-B2BE-048543A7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BBEC-1FAD-4F68-AB8F-CDBE2C880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53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FAF5-6CEC-4D17-ACF5-A7598380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79F66-2758-4142-BEF0-E05B27E31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DF7DE-DDFE-4458-A96E-712D3B1B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C92B-BF10-476A-8C4D-A8880B666B7C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1DAE5-0BB0-45AA-B372-0F67C678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2EE50-DE6F-442E-A40F-76E61D3E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BBEC-1FAD-4F68-AB8F-CDBE2C880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29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19642-69BC-4B3B-9A5C-B07FF7321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A8ABE-3FDB-4916-B6B4-D9576F5FE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6B5A4-B7C0-4A90-9149-CB566089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C92B-BF10-476A-8C4D-A8880B666B7C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AD3A2-1794-4D17-BB2A-D0174A04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9D53-8C4E-4655-9DB4-F180C5BC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BBEC-1FAD-4F68-AB8F-CDBE2C880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62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8B32-F9E9-48EE-ABB8-CC468426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68234-8A45-4C05-AA51-729B178B1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79247-BF56-4F52-90A8-AA9936B0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C92B-BF10-476A-8C4D-A8880B666B7C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83023-3E92-4190-9ADF-22CFE257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CA9B4-4872-4B96-BE8D-594DC1AD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BBEC-1FAD-4F68-AB8F-CDBE2C880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61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9B6F-FDAF-47E6-B9CE-935795F6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565B9-ABBC-455D-8D4C-FE0F66B5C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58B29-9B28-42FF-A866-E4218E54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C92B-BF10-476A-8C4D-A8880B666B7C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4347-1B6F-4FB3-B9CC-26E63728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63C69-C5AC-451D-8DE7-0D280C01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BBEC-1FAD-4F68-AB8F-CDBE2C880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79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1C85-4C95-48B8-BC60-501BABCD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035B5-D2CF-48AE-BB5C-0634AB34B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CF0A2-2F7F-47EA-AAD3-950A84021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1B32A-7A74-462A-9C5E-AB685201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C92B-BF10-476A-8C4D-A8880B666B7C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D25ED-82A8-43AE-A00B-FCE66E29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D57-2A6C-4D43-8B63-BDD4C7E9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BBEC-1FAD-4F68-AB8F-CDBE2C880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24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772A-9D4A-4419-9365-F9F6CEAB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1F78F-F42E-4791-8FFF-626044B1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756C3-E14D-40EF-BA62-6223683F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1620A-147C-420A-AB3D-6DD38B05F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DF6AC-5778-4D5C-8EAB-133DCFCDE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E436E-3D14-48C5-A00F-A12BF2ED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C92B-BF10-476A-8C4D-A8880B666B7C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003FF-CF30-4B99-B4F2-30D25750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EBA0A-D919-42B0-A760-1DB47C23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BBEC-1FAD-4F68-AB8F-CDBE2C880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8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92F7-73A9-4A71-8092-3615AB48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95E7A-47A9-46B1-B67C-46A5E171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C92B-BF10-476A-8C4D-A8880B666B7C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1A2C5-DE08-4A8A-9BEB-B0EEB0BF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5D6AB-7B3C-4BB9-9216-087BB369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BBEC-1FAD-4F68-AB8F-CDBE2C880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97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05789-500F-464D-8057-16C7923D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C92B-BF10-476A-8C4D-A8880B666B7C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A71DE-F32A-43C9-BB4D-C93118F9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63B37-0244-4D02-85D2-7735A82C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BBEC-1FAD-4F68-AB8F-CDBE2C880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24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1222-0BDC-4E1B-BE3B-BE908468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BDE-0EB1-43D1-A673-1C89C541B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C8470-8B41-4CB6-8172-ECAFDD880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3C55B-9176-4604-92AF-35AC6036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C92B-BF10-476A-8C4D-A8880B666B7C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5E165-1536-4C4E-BD1E-3937762F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78343-FB98-4EC0-AE01-BEF222D5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BBEC-1FAD-4F68-AB8F-CDBE2C880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69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E785-C839-455B-9FED-C8303A79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384B5-71C2-49A4-8690-3158B22A1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59C94-8656-4FCC-A419-B281DB251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0A593-7364-42AD-89D7-32125E01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C92B-BF10-476A-8C4D-A8880B666B7C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FD70F-4FE9-42DE-B06D-50D743A6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1C313-038A-48BF-9753-DCB7C4BD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BBEC-1FAD-4F68-AB8F-CDBE2C880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9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FDF13-A78F-47C8-B166-BB9C800B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7B93-8E09-49DB-8D67-1011077EE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01E83-A5AF-478B-A971-A2C723205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6C92B-BF10-476A-8C4D-A8880B666B7C}" type="datetimeFigureOut">
              <a:rPr lang="en-IN" smtClean="0"/>
              <a:t>21-03-2021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73419-4207-4D72-BC14-CAB104997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4FA7D-2288-4F1A-9511-FD134EA52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ABBEC-1FAD-4F68-AB8F-CDBE2C880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0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D7E73-5708-4C2E-ACFC-40B429D9D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313563"/>
            <a:ext cx="11232991" cy="679493"/>
          </a:xfrm>
          <a:solidFill>
            <a:schemeClr val="accent1"/>
          </a:solidFill>
        </p:spPr>
        <p:txBody>
          <a:bodyPr anchor="b">
            <a:normAutofit/>
          </a:bodyPr>
          <a:lstStyle/>
          <a:p>
            <a:r>
              <a:rPr lang="en-GB" sz="3200" dirty="0"/>
              <a:t>Distribution of Players with respective to Overall Rating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3D662-65A8-458B-BB55-CDBE8C3A6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0406" y="6035344"/>
            <a:ext cx="45719" cy="45719"/>
          </a:xfrm>
        </p:spPr>
        <p:txBody>
          <a:bodyPr>
            <a:normAutofit fontScale="25000" lnSpcReduction="20000"/>
          </a:bodyPr>
          <a:lstStyle/>
          <a:p>
            <a:pPr algn="l"/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46F12-FFE7-4A30-B60D-CC9D7E79E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47" y="1242874"/>
            <a:ext cx="8460418" cy="55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91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D7E73-5708-4C2E-ACFC-40B429D9D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313563"/>
            <a:ext cx="11086576" cy="591959"/>
          </a:xfrm>
          <a:solidFill>
            <a:schemeClr val="accent1"/>
          </a:solidFill>
        </p:spPr>
        <p:txBody>
          <a:bodyPr anchor="b">
            <a:normAutofit/>
          </a:bodyPr>
          <a:lstStyle/>
          <a:p>
            <a:r>
              <a:rPr lang="en-GB" sz="3200" dirty="0" err="1"/>
              <a:t>Pairplot</a:t>
            </a:r>
            <a:r>
              <a:rPr lang="en-GB" sz="3200" dirty="0"/>
              <a:t> of all the important variables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3D662-65A8-458B-BB55-CDBE8C3A6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0406" y="6035344"/>
            <a:ext cx="45719" cy="45719"/>
          </a:xfrm>
        </p:spPr>
        <p:txBody>
          <a:bodyPr>
            <a:normAutofit fontScale="25000" lnSpcReduction="20000"/>
          </a:bodyPr>
          <a:lstStyle/>
          <a:p>
            <a:pPr algn="l"/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17CE5-48F8-46EA-8BAE-EF4036AC8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7" y="1003178"/>
            <a:ext cx="8407153" cy="578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61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D7E73-5708-4C2E-ACFC-40B429D9D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313564"/>
            <a:ext cx="11107379" cy="591426"/>
          </a:xfrm>
          <a:solidFill>
            <a:schemeClr val="accent1"/>
          </a:solidFill>
        </p:spPr>
        <p:txBody>
          <a:bodyPr anchor="b">
            <a:normAutofit/>
          </a:bodyPr>
          <a:lstStyle/>
          <a:p>
            <a:r>
              <a:rPr lang="en-GB" sz="3200" dirty="0"/>
              <a:t>Correlation between value and Overall rating of player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3D662-65A8-458B-BB55-CDBE8C3A6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0406" y="6035344"/>
            <a:ext cx="45719" cy="45719"/>
          </a:xfrm>
        </p:spPr>
        <p:txBody>
          <a:bodyPr>
            <a:normAutofit fontScale="25000" lnSpcReduction="20000"/>
          </a:bodyPr>
          <a:lstStyle/>
          <a:p>
            <a:pPr algn="l"/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81718-0C70-44FF-847E-0452A7719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59" y="1109880"/>
            <a:ext cx="8222942" cy="569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D7E73-5708-4C2E-ACFC-40B429D9D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313564"/>
            <a:ext cx="11018695" cy="640460"/>
          </a:xfrm>
          <a:solidFill>
            <a:schemeClr val="accent1"/>
          </a:solidFill>
        </p:spPr>
        <p:txBody>
          <a:bodyPr anchor="b">
            <a:normAutofit/>
          </a:bodyPr>
          <a:lstStyle/>
          <a:p>
            <a:r>
              <a:rPr lang="en-GB" sz="3200" dirty="0"/>
              <a:t>Average wages of top 5 players in each position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3D662-65A8-458B-BB55-CDBE8C3A6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0406" y="6035344"/>
            <a:ext cx="45719" cy="45719"/>
          </a:xfrm>
        </p:spPr>
        <p:txBody>
          <a:bodyPr>
            <a:normAutofit fontScale="25000" lnSpcReduction="20000"/>
          </a:bodyPr>
          <a:lstStyle/>
          <a:p>
            <a:pPr algn="l"/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26D37-B972-454E-92DC-41C78C145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120683"/>
            <a:ext cx="9993769" cy="57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3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Distribution of Players with respective to Overall Rating</vt:lpstr>
      <vt:lpstr>Pairplot of all the important variables</vt:lpstr>
      <vt:lpstr>Correlation between value and Overall rating of player</vt:lpstr>
      <vt:lpstr>Average wages of top 5 players in each 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 of Players with respective to Overall Rating</dc:title>
  <dc:creator>sumanth habib</dc:creator>
  <cp:lastModifiedBy>sumanth habib</cp:lastModifiedBy>
  <cp:revision>2</cp:revision>
  <dcterms:created xsi:type="dcterms:W3CDTF">2021-03-21T09:55:02Z</dcterms:created>
  <dcterms:modified xsi:type="dcterms:W3CDTF">2021-03-21T10:08:25Z</dcterms:modified>
</cp:coreProperties>
</file>