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0" r:id="rId3"/>
    <p:sldId id="264" r:id="rId4"/>
    <p:sldId id="263" r:id="rId5"/>
    <p:sldId id="266" r:id="rId6"/>
    <p:sldId id="265" r:id="rId7"/>
    <p:sldId id="259" r:id="rId8"/>
    <p:sldId id="267" r:id="rId9"/>
    <p:sldId id="268" r:id="rId10"/>
    <p:sldId id="269" r:id="rId11"/>
    <p:sldId id="270" r:id="rId12"/>
    <p:sldId id="271"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9B921-7F47-456E-94DF-373D97BB616B}" v="611" dt="2023-10-10T16:38:18.289"/>
    <p1510:client id="{BC0E0631-E5CC-45BB-BF1B-50AC7974EA34}" v="549" dt="2023-10-09T15:35:29.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iga Jeganathan" userId="26cf1560ad36bf18" providerId="Windows Live" clId="Web-{BC0E0631-E5CC-45BB-BF1B-50AC7974EA34}"/>
    <pc:docChg chg="addSld delSld modSld sldOrd addMainMaster delMainMaster">
      <pc:chgData name="Preethiga Jeganathan" userId="26cf1560ad36bf18" providerId="Windows Live" clId="Web-{BC0E0631-E5CC-45BB-BF1B-50AC7974EA34}" dt="2023-10-09T15:35:24.269" v="389" actId="20577"/>
      <pc:docMkLst>
        <pc:docMk/>
      </pc:docMkLst>
      <pc:sldChg chg="addSp delSp modSp mod setBg modClrScheme chgLayout">
        <pc:chgData name="Preethiga Jeganathan" userId="26cf1560ad36bf18" providerId="Windows Live" clId="Web-{BC0E0631-E5CC-45BB-BF1B-50AC7974EA34}" dt="2023-10-09T14:02:58.470" v="38" actId="14100"/>
        <pc:sldMkLst>
          <pc:docMk/>
          <pc:sldMk cId="109857222" sldId="256"/>
        </pc:sldMkLst>
        <pc:spChg chg="mod">
          <ac:chgData name="Preethiga Jeganathan" userId="26cf1560ad36bf18" providerId="Windows Live" clId="Web-{BC0E0631-E5CC-45BB-BF1B-50AC7974EA34}" dt="2023-10-09T14:02:34.329" v="36"/>
          <ac:spMkLst>
            <pc:docMk/>
            <pc:sldMk cId="109857222" sldId="256"/>
            <ac:spMk id="2" creationId="{00000000-0000-0000-0000-000000000000}"/>
          </ac:spMkLst>
        </pc:spChg>
        <pc:spChg chg="mod">
          <ac:chgData name="Preethiga Jeganathan" userId="26cf1560ad36bf18" providerId="Windows Live" clId="Web-{BC0E0631-E5CC-45BB-BF1B-50AC7974EA34}" dt="2023-10-09T14:02:58.470" v="38" actId="14100"/>
          <ac:spMkLst>
            <pc:docMk/>
            <pc:sldMk cId="109857222" sldId="256"/>
            <ac:spMk id="3" creationId="{00000000-0000-0000-0000-000000000000}"/>
          </ac:spMkLst>
        </pc:spChg>
        <pc:spChg chg="add del">
          <ac:chgData name="Preethiga Jeganathan" userId="26cf1560ad36bf18" providerId="Windows Live" clId="Web-{BC0E0631-E5CC-45BB-BF1B-50AC7974EA34}" dt="2023-10-09T14:02:34.329" v="36"/>
          <ac:spMkLst>
            <pc:docMk/>
            <pc:sldMk cId="109857222" sldId="256"/>
            <ac:spMk id="8" creationId="{DEF92653-5D6D-47E6-8744-0DAF76E049C4}"/>
          </ac:spMkLst>
        </pc:spChg>
        <pc:spChg chg="add">
          <ac:chgData name="Preethiga Jeganathan" userId="26cf1560ad36bf18" providerId="Windows Live" clId="Web-{BC0E0631-E5CC-45BB-BF1B-50AC7974EA34}" dt="2023-10-09T14:02:34.329" v="36"/>
          <ac:spMkLst>
            <pc:docMk/>
            <pc:sldMk cId="109857222" sldId="256"/>
            <ac:spMk id="15" creationId="{7BF58C06-AB7F-4BF8-A0C5-778D93E54465}"/>
          </ac:spMkLst>
        </pc:spChg>
        <pc:picChg chg="add del mod">
          <ac:chgData name="Preethiga Jeganathan" userId="26cf1560ad36bf18" providerId="Windows Live" clId="Web-{BC0E0631-E5CC-45BB-BF1B-50AC7974EA34}" dt="2023-10-09T14:02:19.735" v="35"/>
          <ac:picMkLst>
            <pc:docMk/>
            <pc:sldMk cId="109857222" sldId="256"/>
            <ac:picMk id="4" creationId="{0BE58C31-CAEE-287D-7348-8CEEA521E2FA}"/>
          </ac:picMkLst>
        </pc:picChg>
        <pc:cxnChg chg="add del">
          <ac:chgData name="Preethiga Jeganathan" userId="26cf1560ad36bf18" providerId="Windows Live" clId="Web-{BC0E0631-E5CC-45BB-BF1B-50AC7974EA34}" dt="2023-10-09T14:02:34.329" v="36"/>
          <ac:cxnSpMkLst>
            <pc:docMk/>
            <pc:sldMk cId="109857222" sldId="256"/>
            <ac:cxnSpMk id="10" creationId="{9CA98CE3-81A7-4FFE-A047-9AA65998D877}"/>
          </ac:cxnSpMkLst>
        </pc:cxnChg>
        <pc:cxnChg chg="add">
          <ac:chgData name="Preethiga Jeganathan" userId="26cf1560ad36bf18" providerId="Windows Live" clId="Web-{BC0E0631-E5CC-45BB-BF1B-50AC7974EA34}" dt="2023-10-09T14:02:34.329" v="36"/>
          <ac:cxnSpMkLst>
            <pc:docMk/>
            <pc:sldMk cId="109857222" sldId="256"/>
            <ac:cxnSpMk id="17" creationId="{38EA1840-1C13-42A4-887A-1010FD1CE934}"/>
          </ac:cxnSpMkLst>
        </pc:cxnChg>
        <pc:cxnChg chg="add">
          <ac:chgData name="Preethiga Jeganathan" userId="26cf1560ad36bf18" providerId="Windows Live" clId="Web-{BC0E0631-E5CC-45BB-BF1B-50AC7974EA34}" dt="2023-10-09T14:02:34.329" v="36"/>
          <ac:cxnSpMkLst>
            <pc:docMk/>
            <pc:sldMk cId="109857222" sldId="256"/>
            <ac:cxnSpMk id="19" creationId="{514FEF77-D8A7-45D2-9BB8-D8CAF986049C}"/>
          </ac:cxnSpMkLst>
        </pc:cxnChg>
      </pc:sldChg>
      <pc:sldChg chg="addSp modSp new del">
        <pc:chgData name="Preethiga Jeganathan" userId="26cf1560ad36bf18" providerId="Windows Live" clId="Web-{BC0E0631-E5CC-45BB-BF1B-50AC7974EA34}" dt="2023-10-09T15:01:04.583" v="180"/>
        <pc:sldMkLst>
          <pc:docMk/>
          <pc:sldMk cId="544768537" sldId="257"/>
        </pc:sldMkLst>
        <pc:spChg chg="add mod">
          <ac:chgData name="Preethiga Jeganathan" userId="26cf1560ad36bf18" providerId="Windows Live" clId="Web-{BC0E0631-E5CC-45BB-BF1B-50AC7974EA34}" dt="2023-10-09T14:47:10.290" v="127" actId="20577"/>
          <ac:spMkLst>
            <pc:docMk/>
            <pc:sldMk cId="544768537" sldId="257"/>
            <ac:spMk id="2" creationId="{BE14ADA4-949C-CF46-4EA1-DB367B9D8020}"/>
          </ac:spMkLst>
        </pc:spChg>
      </pc:sldChg>
      <pc:sldChg chg="addSp modSp new del">
        <pc:chgData name="Preethiga Jeganathan" userId="26cf1560ad36bf18" providerId="Windows Live" clId="Web-{BC0E0631-E5CC-45BB-BF1B-50AC7974EA34}" dt="2023-10-09T15:30:28.343" v="343"/>
        <pc:sldMkLst>
          <pc:docMk/>
          <pc:sldMk cId="4174030897" sldId="258"/>
        </pc:sldMkLst>
        <pc:spChg chg="add mod">
          <ac:chgData name="Preethiga Jeganathan" userId="26cf1560ad36bf18" providerId="Windows Live" clId="Web-{BC0E0631-E5CC-45BB-BF1B-50AC7974EA34}" dt="2023-10-09T14:44:49.319" v="117" actId="20577"/>
          <ac:spMkLst>
            <pc:docMk/>
            <pc:sldMk cId="4174030897" sldId="258"/>
            <ac:spMk id="2" creationId="{B39CCBA9-D087-356E-DE1F-F82FE7BEDE87}"/>
          </ac:spMkLst>
        </pc:spChg>
      </pc:sldChg>
      <pc:sldChg chg="addSp modSp new">
        <pc:chgData name="Preethiga Jeganathan" userId="26cf1560ad36bf18" providerId="Windows Live" clId="Web-{BC0E0631-E5CC-45BB-BF1B-50AC7974EA34}" dt="2023-10-09T15:35:24.269" v="389" actId="20577"/>
        <pc:sldMkLst>
          <pc:docMk/>
          <pc:sldMk cId="3801634206" sldId="259"/>
        </pc:sldMkLst>
        <pc:spChg chg="add mod">
          <ac:chgData name="Preethiga Jeganathan" userId="26cf1560ad36bf18" providerId="Windows Live" clId="Web-{BC0E0631-E5CC-45BB-BF1B-50AC7974EA34}" dt="2023-10-09T15:35:24.269" v="389" actId="20577"/>
          <ac:spMkLst>
            <pc:docMk/>
            <pc:sldMk cId="3801634206" sldId="259"/>
            <ac:spMk id="2" creationId="{AD9D8593-9E1B-ACA7-6609-28DDD00615F6}"/>
          </ac:spMkLst>
        </pc:spChg>
      </pc:sldChg>
      <pc:sldChg chg="addSp modSp new">
        <pc:chgData name="Preethiga Jeganathan" userId="26cf1560ad36bf18" providerId="Windows Live" clId="Web-{BC0E0631-E5CC-45BB-BF1B-50AC7974EA34}" dt="2023-10-09T15:32:11.969" v="356" actId="20577"/>
        <pc:sldMkLst>
          <pc:docMk/>
          <pc:sldMk cId="991585507" sldId="260"/>
        </pc:sldMkLst>
        <pc:spChg chg="add mod">
          <ac:chgData name="Preethiga Jeganathan" userId="26cf1560ad36bf18" providerId="Windows Live" clId="Web-{BC0E0631-E5CC-45BB-BF1B-50AC7974EA34}" dt="2023-10-09T15:32:11.969" v="356" actId="20577"/>
          <ac:spMkLst>
            <pc:docMk/>
            <pc:sldMk cId="991585507" sldId="260"/>
            <ac:spMk id="2" creationId="{9E769E8C-7CD0-1681-E134-597C937B915D}"/>
          </ac:spMkLst>
        </pc:spChg>
        <pc:spChg chg="add mod">
          <ac:chgData name="Preethiga Jeganathan" userId="26cf1560ad36bf18" providerId="Windows Live" clId="Web-{BC0E0631-E5CC-45BB-BF1B-50AC7974EA34}" dt="2023-10-09T14:57:19.611" v="175" actId="14100"/>
          <ac:spMkLst>
            <pc:docMk/>
            <pc:sldMk cId="991585507" sldId="260"/>
            <ac:spMk id="3" creationId="{02C2AC04-C35B-B6DF-1C02-08CF48F7ADAB}"/>
          </ac:spMkLst>
        </pc:spChg>
      </pc:sldChg>
      <pc:sldChg chg="new del">
        <pc:chgData name="Preethiga Jeganathan" userId="26cf1560ad36bf18" providerId="Windows Live" clId="Web-{BC0E0631-E5CC-45BB-BF1B-50AC7974EA34}" dt="2023-10-09T15:01:54.630" v="184"/>
        <pc:sldMkLst>
          <pc:docMk/>
          <pc:sldMk cId="2455965868" sldId="261"/>
        </pc:sldMkLst>
      </pc:sldChg>
      <pc:sldChg chg="add del">
        <pc:chgData name="Preethiga Jeganathan" userId="26cf1560ad36bf18" providerId="Windows Live" clId="Web-{BC0E0631-E5CC-45BB-BF1B-50AC7974EA34}" dt="2023-10-09T15:01:51.724" v="183"/>
        <pc:sldMkLst>
          <pc:docMk/>
          <pc:sldMk cId="197095713" sldId="262"/>
        </pc:sldMkLst>
      </pc:sldChg>
      <pc:sldChg chg="addSp delSp modSp add">
        <pc:chgData name="Preethiga Jeganathan" userId="26cf1560ad36bf18" providerId="Windows Live" clId="Web-{BC0E0631-E5CC-45BB-BF1B-50AC7974EA34}" dt="2023-10-09T15:24:25.666" v="328" actId="20577"/>
        <pc:sldMkLst>
          <pc:docMk/>
          <pc:sldMk cId="1400846582" sldId="263"/>
        </pc:sldMkLst>
        <pc:spChg chg="add del mod">
          <ac:chgData name="Preethiga Jeganathan" userId="26cf1560ad36bf18" providerId="Windows Live" clId="Web-{BC0E0631-E5CC-45BB-BF1B-50AC7974EA34}" dt="2023-10-09T15:24:25.666" v="328" actId="20577"/>
          <ac:spMkLst>
            <pc:docMk/>
            <pc:sldMk cId="1400846582" sldId="263"/>
            <ac:spMk id="2" creationId="{BE14ADA4-949C-CF46-4EA1-DB367B9D8020}"/>
          </ac:spMkLst>
        </pc:spChg>
      </pc:sldChg>
      <pc:sldChg chg="addSp delSp modSp new ord">
        <pc:chgData name="Preethiga Jeganathan" userId="26cf1560ad36bf18" providerId="Windows Live" clId="Web-{BC0E0631-E5CC-45BB-BF1B-50AC7974EA34}" dt="2023-10-09T15:32:01.516" v="354" actId="20577"/>
        <pc:sldMkLst>
          <pc:docMk/>
          <pc:sldMk cId="1067697416" sldId="264"/>
        </pc:sldMkLst>
        <pc:spChg chg="add del mod">
          <ac:chgData name="Preethiga Jeganathan" userId="26cf1560ad36bf18" providerId="Windows Live" clId="Web-{BC0E0631-E5CC-45BB-BF1B-50AC7974EA34}" dt="2023-10-09T15:32:01.516" v="354" actId="20577"/>
          <ac:spMkLst>
            <pc:docMk/>
            <pc:sldMk cId="1067697416" sldId="264"/>
            <ac:spMk id="2" creationId="{1B92DEBE-2B17-93ED-714D-EF4ADAFABC5E}"/>
          </ac:spMkLst>
        </pc:spChg>
      </pc:sldChg>
      <pc:sldChg chg="new del">
        <pc:chgData name="Preethiga Jeganathan" userId="26cf1560ad36bf18" providerId="Windows Live" clId="Web-{BC0E0631-E5CC-45BB-BF1B-50AC7974EA34}" dt="2023-10-09T15:09:01.449" v="208"/>
        <pc:sldMkLst>
          <pc:docMk/>
          <pc:sldMk cId="1894763690" sldId="264"/>
        </pc:sldMkLst>
      </pc:sldChg>
      <pc:sldChg chg="new del">
        <pc:chgData name="Preethiga Jeganathan" userId="26cf1560ad36bf18" providerId="Windows Live" clId="Web-{BC0E0631-E5CC-45BB-BF1B-50AC7974EA34}" dt="2023-10-09T15:05:27.009" v="197"/>
        <pc:sldMkLst>
          <pc:docMk/>
          <pc:sldMk cId="2655317694" sldId="264"/>
        </pc:sldMkLst>
      </pc:sldChg>
      <pc:sldChg chg="add del replId">
        <pc:chgData name="Preethiga Jeganathan" userId="26cf1560ad36bf18" providerId="Windows Live" clId="Web-{BC0E0631-E5CC-45BB-BF1B-50AC7974EA34}" dt="2023-10-09T15:07:55.354" v="203"/>
        <pc:sldMkLst>
          <pc:docMk/>
          <pc:sldMk cId="842461985" sldId="265"/>
        </pc:sldMkLst>
      </pc:sldChg>
      <pc:sldChg chg="addSp modSp new">
        <pc:chgData name="Preethiga Jeganathan" userId="26cf1560ad36bf18" providerId="Windows Live" clId="Web-{BC0E0631-E5CC-45BB-BF1B-50AC7974EA34}" dt="2023-10-09T15:35:04.019" v="387" actId="20577"/>
        <pc:sldMkLst>
          <pc:docMk/>
          <pc:sldMk cId="948437477" sldId="265"/>
        </pc:sldMkLst>
        <pc:spChg chg="add mod">
          <ac:chgData name="Preethiga Jeganathan" userId="26cf1560ad36bf18" providerId="Windows Live" clId="Web-{BC0E0631-E5CC-45BB-BF1B-50AC7974EA34}" dt="2023-10-09T15:35:04.019" v="387" actId="20577"/>
          <ac:spMkLst>
            <pc:docMk/>
            <pc:sldMk cId="948437477" sldId="265"/>
            <ac:spMk id="2" creationId="{065C7617-F624-87E2-82C9-A0166BA6C514}"/>
          </ac:spMkLst>
        </pc:spChg>
      </pc:sldChg>
      <pc:sldChg chg="add del">
        <pc:chgData name="Preethiga Jeganathan" userId="26cf1560ad36bf18" providerId="Windows Live" clId="Web-{BC0E0631-E5CC-45BB-BF1B-50AC7974EA34}" dt="2023-10-09T15:08:42.089" v="207"/>
        <pc:sldMkLst>
          <pc:docMk/>
          <pc:sldMk cId="3329223447" sldId="265"/>
        </pc:sldMkLst>
      </pc:sldChg>
      <pc:sldChg chg="addSp modSp new">
        <pc:chgData name="Preethiga Jeganathan" userId="26cf1560ad36bf18" providerId="Windows Live" clId="Web-{BC0E0631-E5CC-45BB-BF1B-50AC7974EA34}" dt="2023-10-09T15:34:54.081" v="385" actId="20577"/>
        <pc:sldMkLst>
          <pc:docMk/>
          <pc:sldMk cId="178979843" sldId="266"/>
        </pc:sldMkLst>
        <pc:spChg chg="add mod">
          <ac:chgData name="Preethiga Jeganathan" userId="26cf1560ad36bf18" providerId="Windows Live" clId="Web-{BC0E0631-E5CC-45BB-BF1B-50AC7974EA34}" dt="2023-10-09T15:34:54.081" v="385" actId="20577"/>
          <ac:spMkLst>
            <pc:docMk/>
            <pc:sldMk cId="178979843" sldId="266"/>
            <ac:spMk id="2" creationId="{D38D9125-E449-3BB6-0249-71F5359F7DA3}"/>
          </ac:spMkLst>
        </pc:spChg>
      </pc:sldChg>
      <pc:sldChg chg="add del replId">
        <pc:chgData name="Preethiga Jeganathan" userId="26cf1560ad36bf18" providerId="Windows Live" clId="Web-{BC0E0631-E5CC-45BB-BF1B-50AC7974EA34}" dt="2023-10-09T15:08:00.917" v="204"/>
        <pc:sldMkLst>
          <pc:docMk/>
          <pc:sldMk cId="2059970674" sldId="266"/>
        </pc:sldMkLst>
      </pc:sldChg>
      <pc:sldChg chg="add del">
        <pc:chgData name="Preethiga Jeganathan" userId="26cf1560ad36bf18" providerId="Windows Live" clId="Web-{BC0E0631-E5CC-45BB-BF1B-50AC7974EA34}" dt="2023-10-09T15:07:13.494" v="201"/>
        <pc:sldMkLst>
          <pc:docMk/>
          <pc:sldMk cId="2477288632" sldId="267"/>
        </pc:sldMkLst>
      </pc:sldChg>
      <pc:sldChg chg="add del replId">
        <pc:chgData name="Preethiga Jeganathan" userId="26cf1560ad36bf18" providerId="Windows Live" clId="Web-{BC0E0631-E5CC-45BB-BF1B-50AC7974EA34}" dt="2023-10-09T15:07:03.791" v="199"/>
        <pc:sldMkLst>
          <pc:docMk/>
          <pc:sldMk cId="3085604854" sldId="267"/>
        </pc:sldMkLst>
      </pc:sldChg>
      <pc:sldChg chg="add del replId">
        <pc:chgData name="Preethiga Jeganathan" userId="26cf1560ad36bf18" providerId="Windows Live" clId="Web-{BC0E0631-E5CC-45BB-BF1B-50AC7974EA34}" dt="2023-10-09T15:06:37.103" v="198"/>
        <pc:sldMkLst>
          <pc:docMk/>
          <pc:sldMk cId="2916437409" sldId="268"/>
        </pc:sldMkLst>
      </pc:sldChg>
      <pc:sldMasterChg chg="del delSldLayout">
        <pc:chgData name="Preethiga Jeganathan" userId="26cf1560ad36bf18" providerId="Windows Live" clId="Web-{BC0E0631-E5CC-45BB-BF1B-50AC7974EA34}" dt="2023-10-09T13:58:58.123" v="27"/>
        <pc:sldMasterMkLst>
          <pc:docMk/>
          <pc:sldMasterMk cId="2460954070" sldId="2147483660"/>
        </pc:sldMasterMkLst>
        <pc:sldLayoutChg chg="del">
          <pc:chgData name="Preethiga Jeganathan" userId="26cf1560ad36bf18" providerId="Windows Live" clId="Web-{BC0E0631-E5CC-45BB-BF1B-50AC7974EA34}" dt="2023-10-09T13:58:58.123" v="27"/>
          <pc:sldLayoutMkLst>
            <pc:docMk/>
            <pc:sldMasterMk cId="2460954070" sldId="2147483660"/>
            <pc:sldLayoutMk cId="2385387890" sldId="2147483661"/>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949138452" sldId="2147483662"/>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2591524520" sldId="2147483663"/>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1203092039" sldId="2147483664"/>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3733172339" sldId="2147483665"/>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3210312558" sldId="2147483666"/>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3146388984" sldId="2147483667"/>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3171841454" sldId="2147483668"/>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1718958274" sldId="2147483669"/>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2202905451" sldId="2147483670"/>
          </pc:sldLayoutMkLst>
        </pc:sldLayoutChg>
        <pc:sldLayoutChg chg="del">
          <pc:chgData name="Preethiga Jeganathan" userId="26cf1560ad36bf18" providerId="Windows Live" clId="Web-{BC0E0631-E5CC-45BB-BF1B-50AC7974EA34}" dt="2023-10-09T13:58:58.123" v="27"/>
          <pc:sldLayoutMkLst>
            <pc:docMk/>
            <pc:sldMasterMk cId="2460954070" sldId="2147483660"/>
            <pc:sldLayoutMk cId="3479445657" sldId="2147483671"/>
          </pc:sldLayoutMkLst>
        </pc:sldLayoutChg>
      </pc:sldMasterChg>
      <pc:sldMasterChg chg="add del addSldLayout delSldLayout">
        <pc:chgData name="Preethiga Jeganathan" userId="26cf1560ad36bf18" providerId="Windows Live" clId="Web-{BC0E0631-E5CC-45BB-BF1B-50AC7974EA34}" dt="2023-10-09T14:02:34.329" v="36"/>
        <pc:sldMasterMkLst>
          <pc:docMk/>
          <pc:sldMasterMk cId="1960216106" sldId="2147483737"/>
        </pc:sldMasterMkLst>
        <pc:sldLayoutChg chg="add del">
          <pc:chgData name="Preethiga Jeganathan" userId="26cf1560ad36bf18" providerId="Windows Live" clId="Web-{BC0E0631-E5CC-45BB-BF1B-50AC7974EA34}" dt="2023-10-09T14:02:34.329" v="36"/>
          <pc:sldLayoutMkLst>
            <pc:docMk/>
            <pc:sldMasterMk cId="1960216106" sldId="2147483737"/>
            <pc:sldLayoutMk cId="3255642305" sldId="2147483726"/>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1237560841" sldId="2147483727"/>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2385733966" sldId="2147483728"/>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786716125" sldId="2147483729"/>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3403039379" sldId="2147483730"/>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4199773247" sldId="2147483731"/>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4108833956" sldId="2147483732"/>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4289892722" sldId="2147483733"/>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3296923764" sldId="2147483734"/>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2731553556" sldId="2147483735"/>
          </pc:sldLayoutMkLst>
        </pc:sldLayoutChg>
        <pc:sldLayoutChg chg="add del">
          <pc:chgData name="Preethiga Jeganathan" userId="26cf1560ad36bf18" providerId="Windows Live" clId="Web-{BC0E0631-E5CC-45BB-BF1B-50AC7974EA34}" dt="2023-10-09T14:02:34.329" v="36"/>
          <pc:sldLayoutMkLst>
            <pc:docMk/>
            <pc:sldMasterMk cId="1960216106" sldId="2147483737"/>
            <pc:sldLayoutMk cId="334559449" sldId="2147483736"/>
          </pc:sldLayoutMkLst>
        </pc:sldLayoutChg>
      </pc:sldMasterChg>
      <pc:sldMasterChg chg="add addSldLayout">
        <pc:chgData name="Preethiga Jeganathan" userId="26cf1560ad36bf18" providerId="Windows Live" clId="Web-{BC0E0631-E5CC-45BB-BF1B-50AC7974EA34}" dt="2023-10-09T14:02:34.329" v="36"/>
        <pc:sldMasterMkLst>
          <pc:docMk/>
          <pc:sldMasterMk cId="3435297762" sldId="2147483839"/>
        </pc:sldMasterMkLst>
        <pc:sldLayoutChg chg="add">
          <pc:chgData name="Preethiga Jeganathan" userId="26cf1560ad36bf18" providerId="Windows Live" clId="Web-{BC0E0631-E5CC-45BB-BF1B-50AC7974EA34}" dt="2023-10-09T14:02:34.329" v="36"/>
          <pc:sldLayoutMkLst>
            <pc:docMk/>
            <pc:sldMasterMk cId="3435297762" sldId="2147483839"/>
            <pc:sldLayoutMk cId="1382048063" sldId="2147483828"/>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2152912185" sldId="2147483829"/>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1252834838" sldId="2147483830"/>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1158639688" sldId="2147483831"/>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3895926710" sldId="2147483832"/>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1100272528" sldId="2147483833"/>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2180525198" sldId="2147483834"/>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2460173351" sldId="2147483835"/>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4140995899" sldId="2147483836"/>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1955007660" sldId="2147483837"/>
          </pc:sldLayoutMkLst>
        </pc:sldLayoutChg>
        <pc:sldLayoutChg chg="add">
          <pc:chgData name="Preethiga Jeganathan" userId="26cf1560ad36bf18" providerId="Windows Live" clId="Web-{BC0E0631-E5CC-45BB-BF1B-50AC7974EA34}" dt="2023-10-09T14:02:34.329" v="36"/>
          <pc:sldLayoutMkLst>
            <pc:docMk/>
            <pc:sldMasterMk cId="3435297762" sldId="2147483839"/>
            <pc:sldLayoutMk cId="218825807" sldId="2147483838"/>
          </pc:sldLayoutMkLst>
        </pc:sldLayoutChg>
      </pc:sldMasterChg>
    </pc:docChg>
  </pc:docChgLst>
  <pc:docChgLst>
    <pc:chgData name="Preethiga Jeganathan" userId="26cf1560ad36bf18" providerId="Windows Live" clId="Web-{2229B921-7F47-456E-94DF-373D97BB616B}"/>
    <pc:docChg chg="addSld delSld modSld">
      <pc:chgData name="Preethiga Jeganathan" userId="26cf1560ad36bf18" providerId="Windows Live" clId="Web-{2229B921-7F47-456E-94DF-373D97BB616B}" dt="2023-10-10T16:38:18.289" v="369" actId="20577"/>
      <pc:docMkLst>
        <pc:docMk/>
      </pc:docMkLst>
      <pc:sldChg chg="addSp delSp modSp">
        <pc:chgData name="Preethiga Jeganathan" userId="26cf1560ad36bf18" providerId="Windows Live" clId="Web-{2229B921-7F47-456E-94DF-373D97BB616B}" dt="2023-10-10T15:57:48.153" v="183" actId="20577"/>
        <pc:sldMkLst>
          <pc:docMk/>
          <pc:sldMk cId="3801634206" sldId="259"/>
        </pc:sldMkLst>
        <pc:spChg chg="mod">
          <ac:chgData name="Preethiga Jeganathan" userId="26cf1560ad36bf18" providerId="Windows Live" clId="Web-{2229B921-7F47-456E-94DF-373D97BB616B}" dt="2023-10-10T15:57:48.153" v="183" actId="20577"/>
          <ac:spMkLst>
            <pc:docMk/>
            <pc:sldMk cId="3801634206" sldId="259"/>
            <ac:spMk id="2" creationId="{AD9D8593-9E1B-ACA7-6609-28DDD00615F6}"/>
          </ac:spMkLst>
        </pc:spChg>
        <pc:picChg chg="add del mod">
          <ac:chgData name="Preethiga Jeganathan" userId="26cf1560ad36bf18" providerId="Windows Live" clId="Web-{2229B921-7F47-456E-94DF-373D97BB616B}" dt="2023-10-10T15:34:53.399" v="14"/>
          <ac:picMkLst>
            <pc:docMk/>
            <pc:sldMk cId="3801634206" sldId="259"/>
            <ac:picMk id="3" creationId="{A3D60975-1BDC-203C-66A7-9814C1D49C6D}"/>
          </ac:picMkLst>
        </pc:picChg>
        <pc:picChg chg="add del mod">
          <ac:chgData name="Preethiga Jeganathan" userId="26cf1560ad36bf18" providerId="Windows Live" clId="Web-{2229B921-7F47-456E-94DF-373D97BB616B}" dt="2023-10-10T15:36:00.902" v="21"/>
          <ac:picMkLst>
            <pc:docMk/>
            <pc:sldMk cId="3801634206" sldId="259"/>
            <ac:picMk id="4" creationId="{C2F6DDAF-795A-8F54-44CB-30E9BBF4CC5A}"/>
          </ac:picMkLst>
        </pc:picChg>
      </pc:sldChg>
      <pc:sldChg chg="addSp delSp modSp new">
        <pc:chgData name="Preethiga Jeganathan" userId="26cf1560ad36bf18" providerId="Windows Live" clId="Web-{2229B921-7F47-456E-94DF-373D97BB616B}" dt="2023-10-10T16:06:02.296" v="188"/>
        <pc:sldMkLst>
          <pc:docMk/>
          <pc:sldMk cId="247963902" sldId="267"/>
        </pc:sldMkLst>
        <pc:picChg chg="add del mod">
          <ac:chgData name="Preethiga Jeganathan" userId="26cf1560ad36bf18" providerId="Windows Live" clId="Web-{2229B921-7F47-456E-94DF-373D97BB616B}" dt="2023-10-10T15:45:44.298" v="27"/>
          <ac:picMkLst>
            <pc:docMk/>
            <pc:sldMk cId="247963902" sldId="267"/>
            <ac:picMk id="3" creationId="{DE3D351F-8CCC-4D42-7A99-E4AA64912C19}"/>
          </ac:picMkLst>
        </pc:picChg>
        <pc:picChg chg="add mod">
          <ac:chgData name="Preethiga Jeganathan" userId="26cf1560ad36bf18" providerId="Windows Live" clId="Web-{2229B921-7F47-456E-94DF-373D97BB616B}" dt="2023-10-10T15:46:18.362" v="32" actId="1076"/>
          <ac:picMkLst>
            <pc:docMk/>
            <pc:sldMk cId="247963902" sldId="267"/>
            <ac:picMk id="5" creationId="{B20D697A-22F7-0187-FFF3-A9D0C1B2CEFF}"/>
          </ac:picMkLst>
        </pc:picChg>
        <pc:picChg chg="add del mod">
          <ac:chgData name="Preethiga Jeganathan" userId="26cf1560ad36bf18" providerId="Windows Live" clId="Web-{2229B921-7F47-456E-94DF-373D97BB616B}" dt="2023-10-10T16:06:02.296" v="188"/>
          <ac:picMkLst>
            <pc:docMk/>
            <pc:sldMk cId="247963902" sldId="267"/>
            <ac:picMk id="6" creationId="{2A2010D3-3AC9-AD70-B07E-197F6D0E3282}"/>
          </ac:picMkLst>
        </pc:picChg>
      </pc:sldChg>
      <pc:sldChg chg="addSp modSp new">
        <pc:chgData name="Preethiga Jeganathan" userId="26cf1560ad36bf18" providerId="Windows Live" clId="Web-{2229B921-7F47-456E-94DF-373D97BB616B}" dt="2023-10-10T16:38:18.289" v="369" actId="20577"/>
        <pc:sldMkLst>
          <pc:docMk/>
          <pc:sldMk cId="1169336892" sldId="268"/>
        </pc:sldMkLst>
        <pc:spChg chg="add mod">
          <ac:chgData name="Preethiga Jeganathan" userId="26cf1560ad36bf18" providerId="Windows Live" clId="Web-{2229B921-7F47-456E-94DF-373D97BB616B}" dt="2023-10-10T16:38:18.289" v="369" actId="20577"/>
          <ac:spMkLst>
            <pc:docMk/>
            <pc:sldMk cId="1169336892" sldId="268"/>
            <ac:spMk id="2" creationId="{A996469A-81FD-7E9A-E9C2-56E52C9899CF}"/>
          </ac:spMkLst>
        </pc:spChg>
      </pc:sldChg>
      <pc:sldChg chg="addSp modSp new">
        <pc:chgData name="Preethiga Jeganathan" userId="26cf1560ad36bf18" providerId="Windows Live" clId="Web-{2229B921-7F47-456E-94DF-373D97BB616B}" dt="2023-10-10T16:30:54.460" v="357" actId="20577"/>
        <pc:sldMkLst>
          <pc:docMk/>
          <pc:sldMk cId="3425285995" sldId="269"/>
        </pc:sldMkLst>
        <pc:spChg chg="add mod">
          <ac:chgData name="Preethiga Jeganathan" userId="26cf1560ad36bf18" providerId="Windows Live" clId="Web-{2229B921-7F47-456E-94DF-373D97BB616B}" dt="2023-10-10T16:30:54.460" v="357" actId="20577"/>
          <ac:spMkLst>
            <pc:docMk/>
            <pc:sldMk cId="3425285995" sldId="269"/>
            <ac:spMk id="2" creationId="{5E618B5C-AE75-C249-FF23-4B8E80EAE594}"/>
          </ac:spMkLst>
        </pc:spChg>
      </pc:sldChg>
      <pc:sldChg chg="new del">
        <pc:chgData name="Preethiga Jeganathan" userId="26cf1560ad36bf18" providerId="Windows Live" clId="Web-{2229B921-7F47-456E-94DF-373D97BB616B}" dt="2023-10-10T16:15:11.800" v="230"/>
        <pc:sldMkLst>
          <pc:docMk/>
          <pc:sldMk cId="46555462" sldId="270"/>
        </pc:sldMkLst>
      </pc:sldChg>
      <pc:sldChg chg="addSp modSp new">
        <pc:chgData name="Preethiga Jeganathan" userId="26cf1560ad36bf18" providerId="Windows Live" clId="Web-{2229B921-7F47-456E-94DF-373D97BB616B}" dt="2023-10-10T16:30:54.523" v="359" actId="20577"/>
        <pc:sldMkLst>
          <pc:docMk/>
          <pc:sldMk cId="154640713" sldId="270"/>
        </pc:sldMkLst>
        <pc:spChg chg="add mod">
          <ac:chgData name="Preethiga Jeganathan" userId="26cf1560ad36bf18" providerId="Windows Live" clId="Web-{2229B921-7F47-456E-94DF-373D97BB616B}" dt="2023-10-10T16:30:54.523" v="359" actId="20577"/>
          <ac:spMkLst>
            <pc:docMk/>
            <pc:sldMk cId="154640713" sldId="270"/>
            <ac:spMk id="2" creationId="{8C27AEDD-752D-169C-B202-9DEA0813AC17}"/>
          </ac:spMkLst>
        </pc:spChg>
      </pc:sldChg>
      <pc:sldChg chg="addSp modSp new">
        <pc:chgData name="Preethiga Jeganathan" userId="26cf1560ad36bf18" providerId="Windows Live" clId="Web-{2229B921-7F47-456E-94DF-373D97BB616B}" dt="2023-10-10T16:26:07.903" v="340" actId="20577"/>
        <pc:sldMkLst>
          <pc:docMk/>
          <pc:sldMk cId="4063248938" sldId="271"/>
        </pc:sldMkLst>
        <pc:spChg chg="add mod">
          <ac:chgData name="Preethiga Jeganathan" userId="26cf1560ad36bf18" providerId="Windows Live" clId="Web-{2229B921-7F47-456E-94DF-373D97BB616B}" dt="2023-10-10T16:26:07.903" v="340" actId="20577"/>
          <ac:spMkLst>
            <pc:docMk/>
            <pc:sldMk cId="4063248938" sldId="271"/>
            <ac:spMk id="2" creationId="{36939D7B-F146-B3DC-0F9B-E931CD49489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0525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8639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10027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6017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099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5500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882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95926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8204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15291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10/10/2023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25283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10/10/2023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5297762"/>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2" r:id="rId6"/>
    <p:sldLayoutId id="2147483828" r:id="rId7"/>
    <p:sldLayoutId id="2147483829" r:id="rId8"/>
    <p:sldLayoutId id="2147483830" r:id="rId9"/>
    <p:sldLayoutId id="2147483831" r:id="rId10"/>
    <p:sldLayoutId id="2147483833"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your-alert-api-endpoint.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BF58C06-AB7F-4BF8-A0C5-778D93E54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82600" y="3444673"/>
            <a:ext cx="6900839" cy="2736390"/>
          </a:xfrm>
        </p:spPr>
        <p:txBody>
          <a:bodyPr anchor="b">
            <a:normAutofit/>
          </a:bodyPr>
          <a:lstStyle/>
          <a:p>
            <a:r>
              <a:rPr lang="en-GB" sz="8000" b="1" i="1" dirty="0"/>
              <a:t>INNOVATION IDEA</a:t>
            </a:r>
            <a:endParaRPr lang="en-GB" sz="8000" b="1" i="1" dirty="0">
              <a:ea typeface="Calibri Light"/>
              <a:cs typeface="Calibri Light"/>
            </a:endParaRPr>
          </a:p>
        </p:txBody>
      </p:sp>
      <p:sp>
        <p:nvSpPr>
          <p:cNvPr id="3" name="Subtitle 2"/>
          <p:cNvSpPr>
            <a:spLocks noGrp="1"/>
          </p:cNvSpPr>
          <p:nvPr>
            <p:ph type="subTitle" idx="1"/>
          </p:nvPr>
        </p:nvSpPr>
        <p:spPr>
          <a:xfrm>
            <a:off x="11039168" y="655320"/>
            <a:ext cx="586612" cy="353926"/>
          </a:xfrm>
        </p:spPr>
        <p:txBody>
          <a:bodyPr anchor="t">
            <a:normAutofit fontScale="85000" lnSpcReduction="20000"/>
          </a:bodyPr>
          <a:lstStyle/>
          <a:p>
            <a:pPr algn="r"/>
            <a:endParaRPr lang="en-GB"/>
          </a:p>
        </p:txBody>
      </p:sp>
      <p:cxnSp>
        <p:nvCxnSpPr>
          <p:cNvPr id="17" name="Straight Connector 16">
            <a:extLst>
              <a:ext uri="{FF2B5EF4-FFF2-40B4-BE49-F238E27FC236}">
                <a16:creationId xmlns:a16="http://schemas.microsoft.com/office/drawing/2014/main" id="{38EA1840-1C13-42A4-887A-1010FD1CE9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14FEF77-D8A7-45D2-9BB8-D8CAF98604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18B5C-AE75-C249-FF23-4B8E80EAE594}"/>
              </a:ext>
            </a:extLst>
          </p:cNvPr>
          <p:cNvSpPr txBox="1"/>
          <p:nvPr/>
        </p:nvSpPr>
        <p:spPr>
          <a:xfrm>
            <a:off x="411193" y="713118"/>
            <a:ext cx="11268972"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Segoe UI"/>
                <a:cs typeface="Segoe UI"/>
              </a:rPr>
              <a:t>        while True:</a:t>
            </a:r>
            <a:endParaRPr lang="en-US"/>
          </a:p>
          <a:p>
            <a:r>
              <a:rPr lang="en-GB" sz="2400" dirty="0">
                <a:latin typeface="Segoe UI"/>
                <a:cs typeface="Segoe UI"/>
              </a:rPr>
              <a:t>            </a:t>
            </a:r>
            <a:r>
              <a:rPr lang="en-GB" sz="2400" dirty="0" err="1">
                <a:latin typeface="Segoe UI"/>
                <a:cs typeface="Segoe UI"/>
              </a:rPr>
              <a:t>CO_value</a:t>
            </a:r>
            <a:r>
              <a:rPr lang="en-GB" sz="2400" dirty="0">
                <a:latin typeface="Segoe UI"/>
                <a:cs typeface="Segoe UI"/>
              </a:rPr>
              <a:t> = </a:t>
            </a:r>
            <a:r>
              <a:rPr lang="en-GB" sz="2400" dirty="0" err="1">
                <a:latin typeface="Segoe UI"/>
                <a:cs typeface="Segoe UI"/>
              </a:rPr>
              <a:t>GPIO.input</a:t>
            </a:r>
            <a:r>
              <a:rPr lang="en-GB" sz="2400" dirty="0">
                <a:latin typeface="Segoe UI"/>
                <a:cs typeface="Segoe UI"/>
              </a:rPr>
              <a:t>(CO_SENSOR_PIN)</a:t>
            </a:r>
          </a:p>
          <a:p>
            <a:r>
              <a:rPr lang="en-GB" sz="2400" dirty="0">
                <a:latin typeface="Segoe UI"/>
                <a:cs typeface="Segoe UI"/>
              </a:rPr>
              <a:t>            if </a:t>
            </a:r>
            <a:r>
              <a:rPr lang="en-GB" sz="2400" dirty="0" err="1">
                <a:latin typeface="Segoe UI"/>
                <a:cs typeface="Segoe UI"/>
              </a:rPr>
              <a:t>CO_value</a:t>
            </a:r>
            <a:r>
              <a:rPr lang="en-GB" sz="2400" dirty="0">
                <a:latin typeface="Segoe UI"/>
                <a:cs typeface="Segoe UI"/>
              </a:rPr>
              <a:t> == 0:</a:t>
            </a:r>
          </a:p>
          <a:p>
            <a:endParaRPr lang="en-GB" sz="2400" dirty="0">
              <a:latin typeface="Segoe UI"/>
              <a:cs typeface="Segoe UI"/>
            </a:endParaRPr>
          </a:p>
          <a:p>
            <a:r>
              <a:rPr lang="en-GB" sz="2400" dirty="0">
                <a:latin typeface="Segoe UI"/>
                <a:cs typeface="Segoe UI"/>
              </a:rPr>
              <a:t>                                </a:t>
            </a:r>
            <a:r>
              <a:rPr lang="en-GB" sz="2400" dirty="0" err="1">
                <a:latin typeface="Segoe UI"/>
                <a:cs typeface="Segoe UI"/>
              </a:rPr>
              <a:t>send_alert</a:t>
            </a:r>
            <a:r>
              <a:rPr lang="en-GB" sz="2400" dirty="0">
                <a:latin typeface="Segoe UI"/>
                <a:cs typeface="Segoe UI"/>
              </a:rPr>
              <a:t>()</a:t>
            </a:r>
            <a:endParaRPr lang="en-GB"/>
          </a:p>
          <a:p>
            <a:r>
              <a:rPr lang="en-GB" sz="2400" dirty="0">
                <a:latin typeface="Segoe UI"/>
                <a:cs typeface="Segoe UI"/>
              </a:rPr>
              <a:t>            else:</a:t>
            </a:r>
          </a:p>
          <a:p>
            <a:endParaRPr lang="en-GB" sz="2400" dirty="0">
              <a:latin typeface="Segoe UI"/>
              <a:cs typeface="Segoe UI"/>
            </a:endParaRPr>
          </a:p>
          <a:p>
            <a:r>
              <a:rPr lang="en-GB" sz="2400" dirty="0">
                <a:latin typeface="Segoe UI"/>
                <a:cs typeface="Segoe UI"/>
              </a:rPr>
              <a:t>                                Pass</a:t>
            </a:r>
          </a:p>
          <a:p>
            <a:endParaRPr lang="en-GB" sz="2400" dirty="0">
              <a:latin typeface="Segoe UI"/>
              <a:cs typeface="Segoe UI"/>
            </a:endParaRPr>
          </a:p>
          <a:p>
            <a:r>
              <a:rPr lang="en-GB" sz="2400" dirty="0">
                <a:latin typeface="Segoe UI"/>
                <a:cs typeface="Segoe UI"/>
              </a:rPr>
              <a:t>                       </a:t>
            </a:r>
            <a:r>
              <a:rPr lang="en-GB" sz="2400" dirty="0" err="1">
                <a:latin typeface="Segoe UI"/>
                <a:cs typeface="Segoe UI"/>
              </a:rPr>
              <a:t>display_CO_status</a:t>
            </a:r>
            <a:r>
              <a:rPr lang="en-GB" sz="2400" dirty="0">
                <a:latin typeface="Segoe UI"/>
                <a:cs typeface="Segoe UI"/>
              </a:rPr>
              <a:t>(</a:t>
            </a:r>
            <a:r>
              <a:rPr lang="en-GB" sz="2400" dirty="0" err="1">
                <a:latin typeface="Segoe UI"/>
                <a:cs typeface="Segoe UI"/>
              </a:rPr>
              <a:t>CO_value</a:t>
            </a:r>
            <a:r>
              <a:rPr lang="en-GB" sz="2400" dirty="0">
                <a:latin typeface="Segoe UI"/>
                <a:cs typeface="Segoe UI"/>
              </a:rPr>
              <a:t>)</a:t>
            </a:r>
          </a:p>
          <a:p>
            <a:endParaRPr lang="en-GB" sz="2400" dirty="0">
              <a:latin typeface="Segoe UI"/>
              <a:cs typeface="Segoe UI"/>
            </a:endParaRPr>
          </a:p>
          <a:p>
            <a:r>
              <a:rPr lang="en-GB" sz="2400" dirty="0">
                <a:latin typeface="Segoe UI"/>
                <a:cs typeface="Segoe UI"/>
              </a:rPr>
              <a:t>            </a:t>
            </a:r>
            <a:r>
              <a:rPr lang="en-GB" sz="2400" err="1">
                <a:latin typeface="Segoe UI"/>
                <a:cs typeface="Segoe UI"/>
              </a:rPr>
              <a:t>time.sleep</a:t>
            </a:r>
            <a:r>
              <a:rPr lang="en-GB" sz="2400" dirty="0">
                <a:latin typeface="Segoe UI"/>
                <a:cs typeface="Segoe UI"/>
              </a:rPr>
              <a:t>(5)  </a:t>
            </a:r>
          </a:p>
          <a:p>
            <a:r>
              <a:rPr lang="en-GB" sz="2400" dirty="0">
                <a:latin typeface="Segoe UI"/>
                <a:cs typeface="Segoe UI"/>
              </a:rPr>
              <a:t>    except </a:t>
            </a:r>
            <a:r>
              <a:rPr lang="en-GB" sz="2400" err="1">
                <a:latin typeface="Segoe UI"/>
                <a:cs typeface="Segoe UI"/>
              </a:rPr>
              <a:t>KeyboardInterrupt</a:t>
            </a:r>
            <a:r>
              <a:rPr lang="en-GB" sz="2400" dirty="0">
                <a:latin typeface="Segoe UI"/>
                <a:cs typeface="Segoe UI"/>
              </a:rPr>
              <a:t>:</a:t>
            </a:r>
            <a:endParaRPr lang="en-GB"/>
          </a:p>
          <a:p>
            <a:r>
              <a:rPr lang="en-GB" sz="2400" dirty="0">
                <a:latin typeface="Segoe UI"/>
                <a:cs typeface="Segoe UI"/>
              </a:rPr>
              <a:t>        </a:t>
            </a:r>
            <a:r>
              <a:rPr lang="en-GB" sz="2400" dirty="0" err="1">
                <a:latin typeface="Segoe UI"/>
                <a:cs typeface="Segoe UI"/>
              </a:rPr>
              <a:t>GPIO.cleanup</a:t>
            </a:r>
            <a:r>
              <a:rPr lang="en-GB" sz="2400" dirty="0">
                <a:latin typeface="Segoe UI"/>
                <a:cs typeface="Segoe UI"/>
              </a:rPr>
              <a:t>()</a:t>
            </a:r>
          </a:p>
          <a:p>
            <a:endParaRPr lang="en-GB" dirty="0">
              <a:latin typeface="Segoe UI"/>
              <a:cs typeface="Segoe UI"/>
            </a:endParaRPr>
          </a:p>
          <a:p>
            <a:endParaRPr lang="en-GB" dirty="0">
              <a:latin typeface="Segoe UI"/>
              <a:cs typeface="Segoe UI"/>
            </a:endParaRPr>
          </a:p>
          <a:p>
            <a:endParaRPr lang="en-GB" sz="2400" dirty="0"/>
          </a:p>
        </p:txBody>
      </p:sp>
    </p:spTree>
    <p:extLst>
      <p:ext uri="{BB962C8B-B14F-4D97-AF65-F5344CB8AC3E}">
        <p14:creationId xmlns:p14="http://schemas.microsoft.com/office/powerpoint/2010/main" val="342528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27AEDD-752D-169C-B202-9DEA0813AC17}"/>
              </a:ext>
            </a:extLst>
          </p:cNvPr>
          <p:cNvSpPr txBox="1"/>
          <p:nvPr/>
        </p:nvSpPr>
        <p:spPr>
          <a:xfrm>
            <a:off x="757937" y="612913"/>
            <a:ext cx="862353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Segoe UI"/>
                <a:cs typeface="Segoe UI"/>
              </a:rPr>
              <a:t>def </a:t>
            </a:r>
            <a:r>
              <a:rPr lang="en-GB" sz="2400" dirty="0" err="1">
                <a:latin typeface="Segoe UI"/>
                <a:cs typeface="Segoe UI"/>
              </a:rPr>
              <a:t>send_alert</a:t>
            </a:r>
            <a:r>
              <a:rPr lang="en-GB" sz="2400" dirty="0">
                <a:latin typeface="Segoe UI"/>
                <a:cs typeface="Segoe UI"/>
              </a:rPr>
              <a:t>():</a:t>
            </a:r>
            <a:endParaRPr lang="en-US" sz="2400" dirty="0">
              <a:latin typeface="Segoe UI"/>
              <a:cs typeface="Segoe UI"/>
            </a:endParaRPr>
          </a:p>
          <a:p>
            <a:r>
              <a:rPr lang="en-GB" sz="2400" dirty="0">
                <a:latin typeface="Segoe UI"/>
                <a:cs typeface="Segoe UI"/>
              </a:rPr>
              <a:t>           </a:t>
            </a:r>
            <a:r>
              <a:rPr lang="en-GB" sz="2400" err="1">
                <a:latin typeface="Segoe UI"/>
                <a:cs typeface="Segoe UI"/>
              </a:rPr>
              <a:t>alert_data</a:t>
            </a:r>
            <a:r>
              <a:rPr lang="en-GB" sz="2400" dirty="0">
                <a:latin typeface="Segoe UI"/>
                <a:cs typeface="Segoe UI"/>
              </a:rPr>
              <a:t> = {</a:t>
            </a:r>
            <a:endParaRPr lang="en-US" sz="2400" dirty="0">
              <a:latin typeface="Segoe UI"/>
              <a:cs typeface="Segoe UI"/>
            </a:endParaRPr>
          </a:p>
          <a:p>
            <a:r>
              <a:rPr lang="en-GB" sz="2400" dirty="0">
                <a:latin typeface="Segoe UI"/>
                <a:cs typeface="Segoe UI"/>
              </a:rPr>
              <a:t>        "message": "Carbon Monoxide detected in the air!",</a:t>
            </a:r>
            <a:endParaRPr lang="en-US" sz="2400">
              <a:latin typeface="Segoe UI"/>
              <a:cs typeface="Segoe UI"/>
            </a:endParaRPr>
          </a:p>
          <a:p>
            <a:r>
              <a:rPr lang="en-GB" sz="2400" dirty="0">
                <a:latin typeface="Segoe UI"/>
                <a:cs typeface="Segoe UI"/>
              </a:rPr>
              <a:t>        "location": "</a:t>
            </a:r>
            <a:r>
              <a:rPr lang="en-GB" sz="2400" dirty="0" err="1">
                <a:latin typeface="Segoe UI"/>
                <a:cs typeface="Segoe UI"/>
              </a:rPr>
              <a:t>YourLocation</a:t>
            </a:r>
            <a:r>
              <a:rPr lang="en-GB" sz="2400" dirty="0">
                <a:latin typeface="Segoe UI"/>
                <a:cs typeface="Segoe UI"/>
              </a:rPr>
              <a:t>"</a:t>
            </a:r>
            <a:endParaRPr lang="en-US" sz="2400" dirty="0">
              <a:latin typeface="Segoe UI"/>
              <a:cs typeface="Segoe UI"/>
            </a:endParaRPr>
          </a:p>
          <a:p>
            <a:r>
              <a:rPr lang="en-GB" sz="2400" dirty="0">
                <a:latin typeface="Segoe UI"/>
                <a:cs typeface="Segoe UI"/>
              </a:rPr>
              <a:t>    }</a:t>
            </a:r>
            <a:endParaRPr lang="en-US" sz="2400" dirty="0">
              <a:latin typeface="Segoe UI"/>
              <a:cs typeface="Segoe UI"/>
            </a:endParaRPr>
          </a:p>
          <a:p>
            <a:r>
              <a:rPr lang="en-GB" sz="2400" dirty="0">
                <a:latin typeface="Segoe UI"/>
                <a:cs typeface="Segoe UI"/>
              </a:rPr>
              <a:t>    response = </a:t>
            </a:r>
            <a:r>
              <a:rPr lang="en-GB" sz="2400" dirty="0" err="1">
                <a:latin typeface="Segoe UI"/>
                <a:cs typeface="Segoe UI"/>
              </a:rPr>
              <a:t>requests.post</a:t>
            </a:r>
            <a:r>
              <a:rPr lang="en-GB" sz="2400" dirty="0">
                <a:latin typeface="Segoe UI"/>
                <a:cs typeface="Segoe UI"/>
              </a:rPr>
              <a:t>(ALERT_API_URL, </a:t>
            </a:r>
            <a:r>
              <a:rPr lang="en-GB" sz="2400" dirty="0" err="1">
                <a:latin typeface="Segoe UI"/>
                <a:cs typeface="Segoe UI"/>
              </a:rPr>
              <a:t>json</a:t>
            </a:r>
            <a:r>
              <a:rPr lang="en-GB" sz="2400" dirty="0">
                <a:latin typeface="Segoe UI"/>
                <a:cs typeface="Segoe UI"/>
              </a:rPr>
              <a:t>=</a:t>
            </a:r>
            <a:r>
              <a:rPr lang="en-GB" sz="2400" dirty="0" err="1">
                <a:latin typeface="Segoe UI"/>
                <a:cs typeface="Segoe UI"/>
              </a:rPr>
              <a:t>alert_data</a:t>
            </a:r>
            <a:r>
              <a:rPr lang="en-GB" sz="2400" dirty="0">
                <a:latin typeface="Segoe UI"/>
                <a:cs typeface="Segoe UI"/>
              </a:rPr>
              <a:t>)</a:t>
            </a:r>
            <a:endParaRPr lang="en-US" sz="2400" dirty="0">
              <a:latin typeface="Segoe UI"/>
              <a:cs typeface="Segoe UI"/>
            </a:endParaRPr>
          </a:p>
          <a:p>
            <a:r>
              <a:rPr lang="en-GB" sz="2400" dirty="0">
                <a:latin typeface="Segoe UI"/>
                <a:cs typeface="Segoe UI"/>
              </a:rPr>
              <a:t>    if </a:t>
            </a:r>
            <a:r>
              <a:rPr lang="en-GB" sz="2400" dirty="0" err="1">
                <a:latin typeface="Segoe UI"/>
                <a:cs typeface="Segoe UI"/>
              </a:rPr>
              <a:t>response.status_code</a:t>
            </a:r>
            <a:r>
              <a:rPr lang="en-GB" sz="2400" dirty="0">
                <a:latin typeface="Segoe UI"/>
                <a:cs typeface="Segoe UI"/>
              </a:rPr>
              <a:t> == 200:</a:t>
            </a:r>
            <a:endParaRPr lang="en-US" sz="2400" dirty="0">
              <a:latin typeface="Segoe UI"/>
              <a:cs typeface="Segoe UI"/>
            </a:endParaRPr>
          </a:p>
          <a:p>
            <a:r>
              <a:rPr lang="en-GB" sz="2400" dirty="0">
                <a:latin typeface="Segoe UI"/>
                <a:cs typeface="Segoe UI"/>
              </a:rPr>
              <a:t>        print("Alert sent to authorities successfully.")</a:t>
            </a:r>
            <a:endParaRPr lang="en-US" sz="2400">
              <a:latin typeface="Segoe UI"/>
              <a:cs typeface="Segoe UI"/>
            </a:endParaRPr>
          </a:p>
          <a:p>
            <a:r>
              <a:rPr lang="en-GB" sz="2400" dirty="0">
                <a:latin typeface="Segoe UI"/>
                <a:cs typeface="Segoe UI"/>
              </a:rPr>
              <a:t>    else:</a:t>
            </a:r>
            <a:endParaRPr lang="en-US" sz="2400" dirty="0">
              <a:latin typeface="Segoe UI"/>
              <a:cs typeface="Segoe UI"/>
            </a:endParaRPr>
          </a:p>
          <a:p>
            <a:r>
              <a:rPr lang="en-GB" sz="2400" dirty="0">
                <a:latin typeface="Segoe UI"/>
                <a:cs typeface="Segoe UI"/>
              </a:rPr>
              <a:t>        print("Failed to send alert to authorities.")</a:t>
            </a:r>
            <a:endParaRPr lang="en-US" sz="2400">
              <a:latin typeface="Segoe UI"/>
              <a:cs typeface="Segoe UI"/>
            </a:endParaRPr>
          </a:p>
          <a:p>
            <a:endParaRPr lang="en-GB" sz="2400" dirty="0">
              <a:latin typeface="Segoe UI"/>
              <a:cs typeface="Segoe UI"/>
            </a:endParaRPr>
          </a:p>
          <a:p>
            <a:r>
              <a:rPr lang="en-GB" sz="2400" dirty="0">
                <a:latin typeface="Segoe UI"/>
                <a:cs typeface="Segoe UI"/>
              </a:rPr>
              <a:t>def </a:t>
            </a:r>
            <a:r>
              <a:rPr lang="en-GB" sz="2400" dirty="0" err="1">
                <a:latin typeface="Segoe UI"/>
                <a:cs typeface="Segoe UI"/>
              </a:rPr>
              <a:t>display_CO_status</a:t>
            </a:r>
            <a:r>
              <a:rPr lang="en-GB" sz="2400" dirty="0">
                <a:latin typeface="Segoe UI"/>
                <a:cs typeface="Segoe UI"/>
              </a:rPr>
              <a:t>(</a:t>
            </a:r>
            <a:r>
              <a:rPr lang="en-GB" sz="2400" dirty="0" err="1">
                <a:latin typeface="Segoe UI"/>
                <a:cs typeface="Segoe UI"/>
              </a:rPr>
              <a:t>co_value</a:t>
            </a:r>
            <a:r>
              <a:rPr lang="en-GB" sz="2400" dirty="0">
                <a:latin typeface="Segoe UI"/>
                <a:cs typeface="Segoe UI"/>
              </a:rPr>
              <a:t>):</a:t>
            </a:r>
            <a:endParaRPr lang="en-US" sz="2400" dirty="0">
              <a:latin typeface="Segoe UI"/>
              <a:cs typeface="Segoe UI"/>
            </a:endParaRPr>
          </a:p>
          <a:p>
            <a:r>
              <a:rPr lang="en-GB" sz="2400" dirty="0">
                <a:latin typeface="Segoe UI"/>
                <a:cs typeface="Segoe UI"/>
              </a:rPr>
              <a:t>    if </a:t>
            </a:r>
            <a:r>
              <a:rPr lang="en-GB" sz="2400" dirty="0" err="1">
                <a:latin typeface="Segoe UI"/>
                <a:cs typeface="Segoe UI"/>
              </a:rPr>
              <a:t>co_value</a:t>
            </a:r>
            <a:r>
              <a:rPr lang="en-GB" sz="2400" dirty="0">
                <a:latin typeface="Segoe UI"/>
                <a:cs typeface="Segoe UI"/>
              </a:rPr>
              <a:t> == 0:</a:t>
            </a:r>
            <a:endParaRPr lang="en-US" sz="2400" dirty="0">
              <a:latin typeface="Segoe UI"/>
              <a:cs typeface="Segoe UI"/>
            </a:endParaRPr>
          </a:p>
          <a:p>
            <a:r>
              <a:rPr lang="en-GB" sz="2400" dirty="0">
                <a:latin typeface="Segoe UI"/>
                <a:cs typeface="Segoe UI"/>
              </a:rPr>
              <a:t>        </a:t>
            </a:r>
            <a:endParaRPr lang="en-US" sz="2400" dirty="0">
              <a:latin typeface="Segoe UI"/>
              <a:cs typeface="Segoe UI"/>
            </a:endParaRPr>
          </a:p>
        </p:txBody>
      </p:sp>
    </p:spTree>
    <p:extLst>
      <p:ext uri="{BB962C8B-B14F-4D97-AF65-F5344CB8AC3E}">
        <p14:creationId xmlns:p14="http://schemas.microsoft.com/office/powerpoint/2010/main" val="154640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39D7B-F146-B3DC-0F9B-E931CD494892}"/>
              </a:ext>
            </a:extLst>
          </p:cNvPr>
          <p:cNvSpPr txBox="1"/>
          <p:nvPr/>
        </p:nvSpPr>
        <p:spPr>
          <a:xfrm>
            <a:off x="454325" y="684362"/>
            <a:ext cx="10995803"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Segoe UI"/>
                <a:cs typeface="Segoe UI"/>
              </a:rPr>
              <a:t>print("CO Detected: Danger!")</a:t>
            </a:r>
            <a:r>
              <a:rPr lang="en-US" sz="2400" dirty="0">
                <a:latin typeface="Segoe UI"/>
                <a:cs typeface="Segoe UI"/>
              </a:rPr>
              <a:t>​</a:t>
            </a:r>
          </a:p>
          <a:p>
            <a:r>
              <a:rPr lang="en-GB" sz="2400" dirty="0">
                <a:latin typeface="Segoe UI"/>
                <a:cs typeface="Segoe UI"/>
              </a:rPr>
              <a:t>            else:</a:t>
            </a:r>
            <a:r>
              <a:rPr lang="en-US" sz="2400" dirty="0">
                <a:latin typeface="Segoe UI"/>
                <a:cs typeface="Segoe UI"/>
              </a:rPr>
              <a:t>​</a:t>
            </a:r>
          </a:p>
          <a:p>
            <a:r>
              <a:rPr lang="en-GB" sz="2400" dirty="0">
                <a:latin typeface="Segoe UI"/>
                <a:cs typeface="Segoe UI"/>
              </a:rPr>
              <a:t>        print("CO Not Detected")</a:t>
            </a:r>
            <a:r>
              <a:rPr lang="en-US" sz="2400" dirty="0">
                <a:latin typeface="Segoe UI"/>
                <a:cs typeface="Segoe UI"/>
              </a:rPr>
              <a:t>​</a:t>
            </a:r>
          </a:p>
          <a:p>
            <a:r>
              <a:rPr lang="en-GB" dirty="0">
                <a:latin typeface="Segoe UI"/>
                <a:cs typeface="Segoe UI"/>
              </a:rPr>
              <a:t>​</a:t>
            </a:r>
          </a:p>
          <a:p>
            <a:r>
              <a:rPr lang="en-GB" dirty="0">
                <a:latin typeface="Segoe UI"/>
                <a:cs typeface="Segoe UI"/>
              </a:rPr>
              <a:t>​</a:t>
            </a:r>
          </a:p>
          <a:p>
            <a:r>
              <a:rPr lang="en-GB" sz="2400" dirty="0">
                <a:latin typeface="Segoe UI"/>
                <a:cs typeface="Segoe UI"/>
              </a:rPr>
              <a:t>if _name_ == "_main_":</a:t>
            </a:r>
            <a:r>
              <a:rPr lang="en-US" sz="2400" dirty="0">
                <a:latin typeface="Segoe UI"/>
                <a:cs typeface="Segoe UI"/>
              </a:rPr>
              <a:t>​</a:t>
            </a:r>
          </a:p>
          <a:p>
            <a:r>
              <a:rPr lang="en-GB" sz="2400" dirty="0">
                <a:latin typeface="Segoe UI"/>
                <a:cs typeface="Segoe UI"/>
              </a:rPr>
              <a:t>    try:</a:t>
            </a:r>
            <a:r>
              <a:rPr lang="en-US" sz="2400" dirty="0">
                <a:latin typeface="Segoe UI"/>
                <a:cs typeface="Segoe UI"/>
              </a:rPr>
              <a:t>​</a:t>
            </a:r>
          </a:p>
          <a:p>
            <a:r>
              <a:rPr lang="en-GB" sz="2400" dirty="0">
                <a:latin typeface="Segoe UI"/>
                <a:cs typeface="Segoe UI"/>
              </a:rPr>
              <a:t>        </a:t>
            </a:r>
            <a:r>
              <a:rPr lang="en-GB" sz="2400" dirty="0" err="1">
                <a:latin typeface="Segoe UI"/>
                <a:cs typeface="Segoe UI"/>
              </a:rPr>
              <a:t>read_CO_sensor</a:t>
            </a:r>
            <a:r>
              <a:rPr lang="en-GB" sz="2400" dirty="0">
                <a:latin typeface="Segoe UI"/>
                <a:cs typeface="Segoe UI"/>
              </a:rPr>
              <a:t>()</a:t>
            </a:r>
            <a:r>
              <a:rPr lang="en-US" sz="2400" dirty="0">
                <a:latin typeface="Segoe UI"/>
                <a:cs typeface="Segoe UI"/>
              </a:rPr>
              <a:t>​</a:t>
            </a:r>
          </a:p>
          <a:p>
            <a:r>
              <a:rPr lang="en-GB" sz="2400" dirty="0">
                <a:latin typeface="Segoe UI"/>
                <a:cs typeface="Segoe UI"/>
              </a:rPr>
              <a:t>    except Exception as e:</a:t>
            </a:r>
            <a:r>
              <a:rPr lang="en-US" sz="2400" dirty="0">
                <a:latin typeface="Segoe UI"/>
                <a:cs typeface="Segoe UI"/>
              </a:rPr>
              <a:t>​</a:t>
            </a:r>
          </a:p>
          <a:p>
            <a:r>
              <a:rPr lang="en-GB" sz="2400" dirty="0">
                <a:latin typeface="Segoe UI"/>
                <a:cs typeface="Segoe UI"/>
              </a:rPr>
              <a:t>        print(</a:t>
            </a:r>
            <a:r>
              <a:rPr lang="en-GB" sz="2400" dirty="0" err="1">
                <a:latin typeface="Segoe UI"/>
                <a:cs typeface="Segoe UI"/>
              </a:rPr>
              <a:t>f"An</a:t>
            </a:r>
            <a:r>
              <a:rPr lang="en-GB" sz="2400" dirty="0">
                <a:latin typeface="Segoe UI"/>
                <a:cs typeface="Segoe UI"/>
              </a:rPr>
              <a:t> error occurred: {str(e)}")</a:t>
            </a:r>
            <a:r>
              <a:rPr lang="en-US" sz="2400" dirty="0">
                <a:latin typeface="Segoe UI"/>
                <a:cs typeface="Segoe UI"/>
              </a:rPr>
              <a:t>​</a:t>
            </a:r>
          </a:p>
          <a:p>
            <a:r>
              <a:rPr lang="en-GB" sz="2400" dirty="0">
                <a:latin typeface="Segoe UI"/>
                <a:cs typeface="Segoe UI"/>
              </a:rPr>
              <a:t>        </a:t>
            </a:r>
            <a:r>
              <a:rPr lang="en-GB" sz="2400" dirty="0" err="1">
                <a:latin typeface="Segoe UI"/>
                <a:cs typeface="Segoe UI"/>
              </a:rPr>
              <a:t>GPIO.cleanup</a:t>
            </a:r>
            <a:r>
              <a:rPr lang="en-GB" sz="2400" dirty="0">
                <a:latin typeface="Segoe UI"/>
                <a:cs typeface="Segoe UI"/>
              </a:rPr>
              <a:t>()</a:t>
            </a:r>
            <a:r>
              <a:rPr lang="en-US" sz="2400" dirty="0">
                <a:latin typeface="Segoe UI"/>
                <a:cs typeface="Segoe UI"/>
              </a:rPr>
              <a:t>​</a:t>
            </a:r>
          </a:p>
          <a:p>
            <a:r>
              <a:rPr lang="en-GB" sz="2400" dirty="0">
                <a:latin typeface="Segoe UI"/>
                <a:cs typeface="Segoe UI"/>
              </a:rPr>
              <a:t>​</a:t>
            </a:r>
          </a:p>
          <a:p>
            <a:r>
              <a:rPr lang="en-GB" sz="2400" dirty="0">
                <a:latin typeface="Segoe UI"/>
                <a:cs typeface="Segoe UI"/>
              </a:rPr>
              <a:t>​</a:t>
            </a:r>
          </a:p>
          <a:p>
            <a:r>
              <a:rPr lang="en-GB" sz="2400" dirty="0">
                <a:latin typeface="Segoe UI"/>
                <a:cs typeface="Segoe UI"/>
              </a:rPr>
              <a:t>​</a:t>
            </a:r>
          </a:p>
          <a:p>
            <a:r>
              <a:rPr lang="en-GB" dirty="0">
                <a:cs typeface="Segoe UI"/>
              </a:rPr>
              <a:t>​</a:t>
            </a:r>
          </a:p>
        </p:txBody>
      </p:sp>
    </p:spTree>
    <p:extLst>
      <p:ext uri="{BB962C8B-B14F-4D97-AF65-F5344CB8AC3E}">
        <p14:creationId xmlns:p14="http://schemas.microsoft.com/office/powerpoint/2010/main" val="4063248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769E8C-7CD0-1681-E134-597C937B915D}"/>
              </a:ext>
            </a:extLst>
          </p:cNvPr>
          <p:cNvSpPr txBox="1"/>
          <p:nvPr/>
        </p:nvSpPr>
        <p:spPr>
          <a:xfrm>
            <a:off x="353684" y="497459"/>
            <a:ext cx="11499010"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i="1" dirty="0"/>
          </a:p>
          <a:p>
            <a:r>
              <a:rPr lang="en-US" sz="2400" i="1" dirty="0"/>
              <a:t>One innovative idea for IoT-based air quality monitoring is to develop a decentralized network of low-cost, portable air quality sensors that can be easily deployed by individuals and communities. These sensors could connect to a central platform through the Internet of Things (IoT) to provide real-time data on air quality.</a:t>
            </a:r>
            <a:r>
              <a:rPr lang="en-GB" sz="2400" dirty="0"/>
              <a:t>​</a:t>
            </a:r>
            <a:endParaRPr lang="en-GB"/>
          </a:p>
          <a:p>
            <a:endParaRPr lang="en-GB" sz="2400" dirty="0"/>
          </a:p>
          <a:p>
            <a:endParaRPr lang="en-GB" sz="2400" dirty="0">
              <a:ea typeface="+mn-lt"/>
              <a:cs typeface="+mn-lt"/>
            </a:endParaRPr>
          </a:p>
          <a:p>
            <a:r>
              <a:rPr lang="en-GB" sz="2400" b="1" i="1" u="sng" dirty="0">
                <a:ea typeface="+mn-lt"/>
                <a:cs typeface="+mn-lt"/>
              </a:rPr>
              <a:t>Stationary Devices:</a:t>
            </a:r>
            <a:r>
              <a:rPr lang="en-GB" sz="2400" dirty="0">
                <a:ea typeface="+mn-lt"/>
                <a:cs typeface="+mn-lt"/>
              </a:rPr>
              <a:t> </a:t>
            </a:r>
            <a:r>
              <a:rPr lang="en-GB" sz="2400" i="1" dirty="0">
                <a:ea typeface="+mn-lt"/>
                <a:cs typeface="+mn-lt"/>
              </a:rPr>
              <a:t>Install stationary IoT devices in strategic locations such as streetlights, rooftops, and public buildings. These devices are equipped with sensors and can continuously monitor air quality in specific areas.</a:t>
            </a:r>
            <a:endParaRPr lang="en-GB" i="1">
              <a:ea typeface="+mn-lt"/>
              <a:cs typeface="+mn-lt"/>
            </a:endParaRPr>
          </a:p>
          <a:p>
            <a:endParaRPr lang="en-GB" sz="2400" i="1" dirty="0"/>
          </a:p>
          <a:p>
            <a:endParaRPr lang="en-GB">
              <a:ea typeface="+mn-lt"/>
              <a:cs typeface="+mn-lt"/>
            </a:endParaRPr>
          </a:p>
          <a:p>
            <a:r>
              <a:rPr lang="en-US" sz="2400" b="1" i="1" u="sng" dirty="0">
                <a:ea typeface="+mn-lt"/>
                <a:cs typeface="+mn-lt"/>
              </a:rPr>
              <a:t>Edge Computing: </a:t>
            </a:r>
            <a:r>
              <a:rPr lang="en-US" sz="2400" i="1" dirty="0">
                <a:ea typeface="+mn-lt"/>
                <a:cs typeface="+mn-lt"/>
              </a:rPr>
              <a:t>Process the data collected by drones and stationary devices at the edge to reduce latency and bandwidth usage. This allows for real-time analysis and immediate response if air quality deteriorates.</a:t>
            </a:r>
            <a:endParaRPr lang="en-GB" sz="2400" dirty="0">
              <a:ea typeface="+mn-lt"/>
              <a:cs typeface="+mn-lt"/>
            </a:endParaRPr>
          </a:p>
          <a:p>
            <a:endParaRPr lang="en-GB" dirty="0"/>
          </a:p>
          <a:p>
            <a:endParaRPr lang="en-GB" dirty="0"/>
          </a:p>
        </p:txBody>
      </p:sp>
      <p:sp>
        <p:nvSpPr>
          <p:cNvPr id="3" name="TextBox 2">
            <a:extLst>
              <a:ext uri="{FF2B5EF4-FFF2-40B4-BE49-F238E27FC236}">
                <a16:creationId xmlns:a16="http://schemas.microsoft.com/office/drawing/2014/main" id="{02C2AC04-C35B-B6DF-1C02-08CF48F7ADAB}"/>
              </a:ext>
            </a:extLst>
          </p:cNvPr>
          <p:cNvSpPr txBox="1"/>
          <p:nvPr/>
        </p:nvSpPr>
        <p:spPr>
          <a:xfrm flipV="1">
            <a:off x="1777041" y="4777428"/>
            <a:ext cx="2211239" cy="76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Tree>
    <p:extLst>
      <p:ext uri="{BB962C8B-B14F-4D97-AF65-F5344CB8AC3E}">
        <p14:creationId xmlns:p14="http://schemas.microsoft.com/office/powerpoint/2010/main" val="991585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2DEBE-2B17-93ED-714D-EF4ADAFABC5E}"/>
              </a:ext>
            </a:extLst>
          </p:cNvPr>
          <p:cNvSpPr txBox="1"/>
          <p:nvPr/>
        </p:nvSpPr>
        <p:spPr>
          <a:xfrm>
            <a:off x="296173" y="454326"/>
            <a:ext cx="1157089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i="1"/>
          </a:p>
          <a:p>
            <a:endParaRPr lang="en-US" sz="2400" i="1" dirty="0"/>
          </a:p>
          <a:p>
            <a:r>
              <a:rPr lang="en-US" sz="2400" b="1" i="1" u="sng" dirty="0"/>
              <a:t>Machine Learning Predictions:</a:t>
            </a:r>
            <a:r>
              <a:rPr lang="en-US" sz="2400" i="1" dirty="0"/>
              <a:t> Implement machine learning algorithms to predict air quality trends based on historical data, weather conditions, and pollution sources. These predictions can help authorities and citizens prepare for air quality changes.</a:t>
            </a:r>
            <a:endParaRPr lang="en-US"/>
          </a:p>
          <a:p>
            <a:endParaRPr lang="en-US" sz="2400" i="1" dirty="0"/>
          </a:p>
          <a:p>
            <a:r>
              <a:rPr lang="en-US" sz="2400" i="1" dirty="0"/>
              <a:t> </a:t>
            </a:r>
            <a:r>
              <a:rPr lang="en-US" sz="2400" b="1" i="1" u="sng" dirty="0"/>
              <a:t>Alert System: </a:t>
            </a:r>
            <a:r>
              <a:rPr lang="en-US" sz="2400" i="1" dirty="0"/>
              <a:t>Develop a comprehensive alert system that sends notifications to residents, local authorities, and businesses when air quality reaches dangerous levels or specific thresholds. </a:t>
            </a:r>
          </a:p>
          <a:p>
            <a:endParaRPr lang="en-US" sz="2400" i="1" dirty="0"/>
          </a:p>
          <a:p>
            <a:r>
              <a:rPr lang="en-US" sz="2400" i="1" dirty="0"/>
              <a:t> </a:t>
            </a:r>
            <a:r>
              <a:rPr lang="en-US" sz="2400" b="1" i="1" u="sng" dirty="0"/>
              <a:t>Data Visualization:</a:t>
            </a:r>
            <a:r>
              <a:rPr lang="en-US" sz="2400" i="1" dirty="0"/>
              <a:t> Create user-friendly dashboards and mobile apps that provide real-time air quality information with visualizations. These tools empower individuals to make informed decisions about outdoor activities, commuting routes, and health precautions.</a:t>
            </a:r>
            <a:endParaRPr lang="en-US"/>
          </a:p>
        </p:txBody>
      </p:sp>
    </p:spTree>
    <p:extLst>
      <p:ext uri="{BB962C8B-B14F-4D97-AF65-F5344CB8AC3E}">
        <p14:creationId xmlns:p14="http://schemas.microsoft.com/office/powerpoint/2010/main" val="106769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14ADA4-949C-CF46-4EA1-DB367B9D8020}"/>
              </a:ext>
            </a:extLst>
          </p:cNvPr>
          <p:cNvSpPr txBox="1"/>
          <p:nvPr/>
        </p:nvSpPr>
        <p:spPr>
          <a:xfrm>
            <a:off x="368060" y="641230"/>
            <a:ext cx="10923916" cy="58169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i="1" u="sng" dirty="0">
                <a:latin typeface="Segoe UI"/>
                <a:cs typeface="Segoe UI"/>
              </a:rPr>
              <a:t>Community Engagement: </a:t>
            </a:r>
            <a:r>
              <a:rPr lang="en-GB" sz="2400" i="1" dirty="0">
                <a:latin typeface="Segoe UI"/>
                <a:cs typeface="Segoe UI"/>
              </a:rPr>
              <a:t>Encourage community involvement by allowing residents to access and contribute to the air quality data. This fosters a sense of ownership and collective responsibility for air quality improvement.</a:t>
            </a:r>
            <a:endParaRPr lang="en-GB" dirty="0">
              <a:latin typeface="Segoe UI"/>
              <a:cs typeface="Segoe UI"/>
            </a:endParaRPr>
          </a:p>
          <a:p>
            <a:endParaRPr lang="en-GB" i="1" dirty="0">
              <a:latin typeface="Segoe UI"/>
              <a:cs typeface="Segoe UI"/>
            </a:endParaRPr>
          </a:p>
          <a:p>
            <a:endParaRPr lang="en-GB" i="1" dirty="0">
              <a:latin typeface="Segoe UI"/>
              <a:cs typeface="Segoe UI"/>
            </a:endParaRPr>
          </a:p>
          <a:p>
            <a:r>
              <a:rPr lang="en-GB" sz="2400" b="1" i="1" u="sng" dirty="0">
                <a:latin typeface="Segoe UI"/>
                <a:cs typeface="Segoe UI"/>
              </a:rPr>
              <a:t>Integration with Public Services: </a:t>
            </a:r>
            <a:r>
              <a:rPr lang="en-GB" sz="2400" i="1" dirty="0">
                <a:latin typeface="Segoe UI"/>
                <a:cs typeface="Segoe UI"/>
              </a:rPr>
              <a:t>Collaborate with public transportation systems, schools, and healthcare facilities to integrate air quality data into their operations. For example, schools could adjust outdoor activities based on air quality, and public transport routes could be optimized to avoid heavily polluted areas.</a:t>
            </a:r>
          </a:p>
          <a:p>
            <a:endParaRPr lang="en-GB" i="1" dirty="0">
              <a:latin typeface="Segoe UI"/>
              <a:cs typeface="Segoe UI"/>
            </a:endParaRPr>
          </a:p>
          <a:p>
            <a:endParaRPr lang="en-GB" i="1" dirty="0">
              <a:latin typeface="Segoe UI"/>
              <a:cs typeface="Segoe UI"/>
            </a:endParaRPr>
          </a:p>
          <a:p>
            <a:r>
              <a:rPr lang="en-GB" sz="2400" b="1" i="1" u="sng" dirty="0">
                <a:latin typeface="Segoe UI"/>
                <a:cs typeface="Segoe UI"/>
              </a:rPr>
              <a:t>Energy-Efficient Sensors:</a:t>
            </a:r>
            <a:r>
              <a:rPr lang="en-GB" sz="2400" dirty="0">
                <a:latin typeface="Segoe UI"/>
                <a:cs typeface="Segoe UI"/>
              </a:rPr>
              <a:t> </a:t>
            </a:r>
            <a:r>
              <a:rPr lang="en-GB" sz="2400" i="1" dirty="0">
                <a:latin typeface="Segoe UI"/>
                <a:cs typeface="Segoe UI"/>
              </a:rPr>
              <a:t>Develop low-power, energy-efficient sensors to extend the operational lifespan of devices and minimize maintenance requirements.</a:t>
            </a:r>
          </a:p>
          <a:p>
            <a:endParaRPr lang="en-GB" i="1" dirty="0">
              <a:latin typeface="Segoe UI"/>
              <a:cs typeface="Segoe UI"/>
            </a:endParaRPr>
          </a:p>
          <a:p>
            <a:endParaRPr lang="en-GB" dirty="0">
              <a:latin typeface="Segoe UI"/>
              <a:cs typeface="Segoe UI"/>
            </a:endParaRPr>
          </a:p>
          <a:p>
            <a:endParaRPr lang="en-GB" sz="2400" dirty="0">
              <a:latin typeface="Segoe UI"/>
              <a:cs typeface="Segoe UI"/>
            </a:endParaRPr>
          </a:p>
        </p:txBody>
      </p:sp>
    </p:spTree>
    <p:extLst>
      <p:ext uri="{BB962C8B-B14F-4D97-AF65-F5344CB8AC3E}">
        <p14:creationId xmlns:p14="http://schemas.microsoft.com/office/powerpoint/2010/main" val="140084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8D9125-E449-3BB6-0249-71F5359F7DA3}"/>
              </a:ext>
            </a:extLst>
          </p:cNvPr>
          <p:cNvSpPr txBox="1"/>
          <p:nvPr/>
        </p:nvSpPr>
        <p:spPr>
          <a:xfrm>
            <a:off x="267419" y="799381"/>
            <a:ext cx="11671539" cy="5539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i="1" u="sng" dirty="0">
                <a:latin typeface="Segoe UI"/>
                <a:cs typeface="Segoe UI"/>
              </a:rPr>
              <a:t>Environmental Impact Assessment: </a:t>
            </a:r>
            <a:r>
              <a:rPr lang="en-GB" sz="2400" i="1" dirty="0">
                <a:latin typeface="Segoe UI"/>
                <a:cs typeface="Segoe UI"/>
              </a:rPr>
              <a:t>Use the collected data to assess the impact of air quality on the environment, health, and urban planning. This can aid in making informed decisions for sustainable city development.</a:t>
            </a:r>
            <a:r>
              <a:rPr lang="en-US" sz="2400" i="1" dirty="0">
                <a:latin typeface="Segoe UI"/>
                <a:cs typeface="Segoe UI"/>
              </a:rPr>
              <a:t>​</a:t>
            </a:r>
          </a:p>
          <a:p>
            <a:endParaRPr lang="en-US" sz="2400" i="1" dirty="0">
              <a:latin typeface="Segoe UI"/>
              <a:cs typeface="Segoe UI"/>
            </a:endParaRPr>
          </a:p>
          <a:p>
            <a:r>
              <a:rPr lang="en-GB" i="1" dirty="0">
                <a:latin typeface="Segoe UI"/>
                <a:cs typeface="Segoe UI"/>
              </a:rPr>
              <a:t>​</a:t>
            </a:r>
            <a:r>
              <a:rPr lang="en-GB" sz="2400" i="1" dirty="0">
                <a:latin typeface="Segoe UI"/>
                <a:cs typeface="Segoe UI"/>
              </a:rPr>
              <a:t>By implementing this innovative IoT-based air quality monitoring system, cities can proactively address air pollution, protect public health, and promote a cleaner and more sustainable urban environment.</a:t>
            </a:r>
            <a:r>
              <a:rPr lang="en-US" sz="2400" i="1" dirty="0">
                <a:latin typeface="Segoe UI"/>
                <a:cs typeface="Segoe UI"/>
              </a:rPr>
              <a:t> </a:t>
            </a:r>
            <a:endParaRPr lang="en-US" sz="2400" dirty="0">
              <a:latin typeface="Segoe UI"/>
              <a:cs typeface="Segoe UI"/>
            </a:endParaRPr>
          </a:p>
          <a:p>
            <a:endParaRPr lang="en-US" sz="2400" dirty="0">
              <a:latin typeface="Segoe UI"/>
              <a:cs typeface="Segoe UI"/>
            </a:endParaRPr>
          </a:p>
          <a:p>
            <a:r>
              <a:rPr lang="en-GB" i="1" dirty="0">
                <a:latin typeface="Segoe UI"/>
                <a:cs typeface="Segoe UI"/>
              </a:rPr>
              <a:t>​</a:t>
            </a:r>
            <a:r>
              <a:rPr lang="en-GB" dirty="0">
                <a:latin typeface="Segoe UI"/>
                <a:cs typeface="Segoe UI"/>
              </a:rPr>
              <a:t>​</a:t>
            </a:r>
          </a:p>
          <a:p>
            <a:r>
              <a:rPr lang="en-US" sz="2400" dirty="0">
                <a:cs typeface="Segoe UI"/>
              </a:rPr>
              <a:t>​</a:t>
            </a:r>
            <a:r>
              <a:rPr lang="en-US" sz="2400" i="1" dirty="0">
                <a:latin typeface="Segoe UI"/>
                <a:cs typeface="Segoe UI"/>
              </a:rPr>
              <a:t>Key features of this idea could include:  </a:t>
            </a:r>
          </a:p>
          <a:p>
            <a:endParaRPr lang="en-US" sz="2400">
              <a:latin typeface="Segoe UI"/>
              <a:cs typeface="Segoe UI"/>
            </a:endParaRPr>
          </a:p>
          <a:p>
            <a:r>
              <a:rPr lang="en-US" sz="2400" b="1" i="1" u="sng" dirty="0">
                <a:latin typeface="Segoe UI"/>
                <a:cs typeface="Segoe UI"/>
              </a:rPr>
              <a:t>Community-driven Data:</a:t>
            </a:r>
            <a:r>
              <a:rPr lang="en-US" sz="2400" i="1" dirty="0">
                <a:latin typeface="Segoe UI"/>
                <a:cs typeface="Segoe UI"/>
              </a:rPr>
              <a:t> Empower citizens to contribute to air quality data collection, making it more comprehensive and localized.</a:t>
            </a:r>
          </a:p>
          <a:p>
            <a:endParaRPr lang="en-US" sz="2400" i="1" dirty="0">
              <a:latin typeface="Segoe UI"/>
              <a:cs typeface="Segoe UI"/>
            </a:endParaRPr>
          </a:p>
          <a:p>
            <a:endParaRPr lang="en-US" sz="2400" i="1" dirty="0">
              <a:latin typeface="Segoe UI"/>
              <a:cs typeface="Segoe UI"/>
            </a:endParaRPr>
          </a:p>
        </p:txBody>
      </p:sp>
    </p:spTree>
    <p:extLst>
      <p:ext uri="{BB962C8B-B14F-4D97-AF65-F5344CB8AC3E}">
        <p14:creationId xmlns:p14="http://schemas.microsoft.com/office/powerpoint/2010/main" val="17897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5C7617-F624-87E2-82C9-A0166BA6C514}"/>
              </a:ext>
            </a:extLst>
          </p:cNvPr>
          <p:cNvSpPr txBox="1"/>
          <p:nvPr/>
        </p:nvSpPr>
        <p:spPr>
          <a:xfrm>
            <a:off x="353684" y="554967"/>
            <a:ext cx="11427123"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u="sng" dirty="0">
                <a:latin typeface="Segoe UI"/>
                <a:cs typeface="Segoe UI"/>
              </a:rPr>
              <a:t>Crowdsourced Maintenance: </a:t>
            </a:r>
            <a:r>
              <a:rPr lang="en-US" sz="2400" i="1" dirty="0">
                <a:latin typeface="Segoe UI"/>
                <a:cs typeface="Segoe UI"/>
              </a:rPr>
              <a:t>Encourage sensor owners to perform basic maintenance and calibrations, reducing the need for costly professional upkeep.</a:t>
            </a:r>
            <a:endParaRPr lang="en-US" sz="2400" dirty="0">
              <a:latin typeface="Segoe UI"/>
              <a:cs typeface="Segoe UI"/>
            </a:endParaRPr>
          </a:p>
          <a:p>
            <a:endParaRPr lang="en-US" sz="2400" i="1" dirty="0">
              <a:latin typeface="Segoe UI"/>
              <a:cs typeface="Segoe UI"/>
            </a:endParaRPr>
          </a:p>
          <a:p>
            <a:r>
              <a:rPr lang="en-US" sz="2400" i="1" dirty="0">
                <a:latin typeface="Segoe UI"/>
                <a:cs typeface="Segoe UI"/>
              </a:rPr>
              <a:t> </a:t>
            </a:r>
            <a:r>
              <a:rPr lang="en-US" sz="2400" b="1" i="1" u="sng" dirty="0">
                <a:latin typeface="Segoe UI"/>
                <a:cs typeface="Segoe UI"/>
              </a:rPr>
              <a:t>Open Data Sharing: </a:t>
            </a:r>
            <a:r>
              <a:rPr lang="en-US" sz="2400" i="1" dirty="0">
                <a:latin typeface="Segoe UI"/>
                <a:cs typeface="Segoe UI"/>
              </a:rPr>
              <a:t>Promote open data sharing to enable researchers, policymakers, and the public to access and utilize the collected air quality data for various purposes.</a:t>
            </a:r>
            <a:endParaRPr lang="en-GB" sz="2400" dirty="0">
              <a:latin typeface="Segoe UI"/>
              <a:cs typeface="Segoe UI"/>
            </a:endParaRPr>
          </a:p>
          <a:p>
            <a:endParaRPr lang="en-US" sz="2400" dirty="0">
              <a:latin typeface="Segoe UI"/>
              <a:cs typeface="Segoe UI"/>
            </a:endParaRPr>
          </a:p>
          <a:p>
            <a:r>
              <a:rPr lang="en-US" sz="2400" i="1" dirty="0">
                <a:latin typeface="Segoe UI"/>
                <a:cs typeface="Segoe UI"/>
              </a:rPr>
              <a:t> </a:t>
            </a:r>
            <a:r>
              <a:rPr lang="en-US" sz="2400" b="1" i="1" u="sng" dirty="0">
                <a:latin typeface="Segoe UI"/>
                <a:cs typeface="Segoe UI"/>
              </a:rPr>
              <a:t>Alerts and Notifications: </a:t>
            </a:r>
            <a:r>
              <a:rPr lang="en-US" sz="2400" i="1" dirty="0">
                <a:latin typeface="Segoe UI"/>
                <a:cs typeface="Segoe UI"/>
              </a:rPr>
              <a:t>Implement real-time alerts and notifications to inform users about air quality changes that may affect their health.</a:t>
            </a:r>
            <a:endParaRPr lang="en-GB" sz="2400" dirty="0">
              <a:latin typeface="Segoe UI"/>
              <a:cs typeface="Segoe UI"/>
            </a:endParaRPr>
          </a:p>
          <a:p>
            <a:endParaRPr lang="en-US" sz="2400" dirty="0">
              <a:latin typeface="Segoe UI"/>
              <a:cs typeface="Segoe UI"/>
            </a:endParaRPr>
          </a:p>
          <a:p>
            <a:r>
              <a:rPr lang="en-US" sz="2400" i="1" dirty="0">
                <a:latin typeface="Segoe UI"/>
                <a:cs typeface="Segoe UI"/>
              </a:rPr>
              <a:t> </a:t>
            </a:r>
            <a:r>
              <a:rPr lang="en-US" sz="2400" b="1" i="1" u="sng" dirty="0">
                <a:latin typeface="Segoe UI"/>
                <a:cs typeface="Segoe UI"/>
              </a:rPr>
              <a:t>Integration with Smart Devices: </a:t>
            </a:r>
            <a:r>
              <a:rPr lang="en-US" sz="2400" i="1" dirty="0">
                <a:latin typeface="Segoe UI"/>
                <a:cs typeface="Segoe UI"/>
              </a:rPr>
              <a:t>Integrate with smart home devices like air purifiers or ventilation systems to automate air quality improvements based on sensor data.</a:t>
            </a:r>
            <a:endParaRPr lang="en-GB" sz="2400" dirty="0">
              <a:latin typeface="Segoe UI"/>
              <a:cs typeface="Segoe UI"/>
            </a:endParaRPr>
          </a:p>
          <a:p>
            <a:endParaRPr lang="en-US" sz="2400" dirty="0">
              <a:cs typeface="Segoe UI"/>
            </a:endParaRPr>
          </a:p>
        </p:txBody>
      </p:sp>
    </p:spTree>
    <p:extLst>
      <p:ext uri="{BB962C8B-B14F-4D97-AF65-F5344CB8AC3E}">
        <p14:creationId xmlns:p14="http://schemas.microsoft.com/office/powerpoint/2010/main" val="948437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9D8593-9E1B-ACA7-6609-28DDD00615F6}"/>
              </a:ext>
            </a:extLst>
          </p:cNvPr>
          <p:cNvSpPr txBox="1"/>
          <p:nvPr/>
        </p:nvSpPr>
        <p:spPr>
          <a:xfrm>
            <a:off x="296174" y="756249"/>
            <a:ext cx="1141274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u="sng" dirty="0"/>
              <a:t>Low-power, Sustainable Sensors: </a:t>
            </a:r>
            <a:r>
              <a:rPr lang="en-US" sz="2400" i="1" dirty="0"/>
              <a:t>Develop sensors with low power consumption to prolong battery life or use energy harvesting techniques to reduce the need for frequent battery replacements.</a:t>
            </a:r>
            <a:endParaRPr lang="en-GB" dirty="0"/>
          </a:p>
          <a:p>
            <a:endParaRPr lang="en-US" sz="2400" i="1" dirty="0"/>
          </a:p>
          <a:p>
            <a:r>
              <a:rPr lang="en-US" sz="2400" i="1" dirty="0"/>
              <a:t> This concept would democratize air quality monitoring, raise awareness about local pollution levels, and empower communities to take action to improve their air quality.</a:t>
            </a:r>
            <a:r>
              <a:rPr lang="en-GB" sz="2400" dirty="0"/>
              <a:t>​​</a:t>
            </a:r>
          </a:p>
          <a:p>
            <a:endParaRPr lang="en-GB" sz="2400" dirty="0"/>
          </a:p>
          <a:p>
            <a:r>
              <a:rPr lang="en-GB" sz="2400" b="1" i="1" u="sng" dirty="0"/>
              <a:t>Design model of Air Quality Monitor:</a:t>
            </a:r>
            <a:endParaRPr lang="en-GB" dirty="0"/>
          </a:p>
          <a:p>
            <a:endParaRPr lang="en-GB" dirty="0"/>
          </a:p>
          <a:p>
            <a:r>
              <a:rPr lang="en-GB" dirty="0"/>
              <a:t>                  </a:t>
            </a:r>
            <a:r>
              <a:rPr lang="en-GB" sz="2400" i="1" dirty="0"/>
              <a:t>The device is designed using the raspberry pi . This device consists of the low power sensors for long battery life . This helps to monitor the atmospheric air , that air contaminates the toxic content that harm to health like carbon monoxide the alert notification is receives by the local authority to take a certain actions .</a:t>
            </a:r>
          </a:p>
        </p:txBody>
      </p:sp>
    </p:spTree>
    <p:extLst>
      <p:ext uri="{BB962C8B-B14F-4D97-AF65-F5344CB8AC3E}">
        <p14:creationId xmlns:p14="http://schemas.microsoft.com/office/powerpoint/2010/main" val="380163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oT Based Air Quality Index Monitoring System – Monitor PM2.5, PM10 ...">
            <a:extLst>
              <a:ext uri="{FF2B5EF4-FFF2-40B4-BE49-F238E27FC236}">
                <a16:creationId xmlns:a16="http://schemas.microsoft.com/office/drawing/2014/main" id="{B20D697A-22F7-0187-FFF3-A9D0C1B2CEFF}"/>
              </a:ext>
            </a:extLst>
          </p:cNvPr>
          <p:cNvPicPr>
            <a:picLocks noChangeAspect="1"/>
          </p:cNvPicPr>
          <p:nvPr/>
        </p:nvPicPr>
        <p:blipFill>
          <a:blip r:embed="rId2"/>
          <a:stretch>
            <a:fillRect/>
          </a:stretch>
        </p:blipFill>
        <p:spPr>
          <a:xfrm>
            <a:off x="1739660" y="854533"/>
            <a:ext cx="7648755" cy="4933273"/>
          </a:xfrm>
          <a:prstGeom prst="rect">
            <a:avLst/>
          </a:prstGeom>
        </p:spPr>
      </p:pic>
    </p:spTree>
    <p:extLst>
      <p:ext uri="{BB962C8B-B14F-4D97-AF65-F5344CB8AC3E}">
        <p14:creationId xmlns:p14="http://schemas.microsoft.com/office/powerpoint/2010/main" val="24796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96469A-81FD-7E9A-E9C2-56E52C9899CF}"/>
              </a:ext>
            </a:extLst>
          </p:cNvPr>
          <p:cNvSpPr txBox="1"/>
          <p:nvPr/>
        </p:nvSpPr>
        <p:spPr>
          <a:xfrm>
            <a:off x="533931" y="631379"/>
            <a:ext cx="10588977" cy="49859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i="1" u="sng" dirty="0"/>
              <a:t>Program for circuit:</a:t>
            </a:r>
          </a:p>
          <a:p>
            <a:endParaRPr lang="en-GB" sz="2400" b="1" i="1" u="sng" dirty="0"/>
          </a:p>
          <a:p>
            <a:r>
              <a:rPr lang="en-GB" sz="2400" dirty="0"/>
              <a:t>import </a:t>
            </a:r>
            <a:r>
              <a:rPr lang="en-GB" sz="2400" dirty="0" err="1"/>
              <a:t>RPi.GPIO</a:t>
            </a:r>
            <a:r>
              <a:rPr lang="en-GB" sz="2400" dirty="0"/>
              <a:t> as GPIO</a:t>
            </a:r>
            <a:endParaRPr lang="en-GB" dirty="0"/>
          </a:p>
          <a:p>
            <a:r>
              <a:rPr lang="en-GB" sz="2400" dirty="0"/>
              <a:t>import time</a:t>
            </a:r>
            <a:endParaRPr lang="en-GB" dirty="0"/>
          </a:p>
          <a:p>
            <a:r>
              <a:rPr lang="en-GB" sz="2400" dirty="0"/>
              <a:t>import requests</a:t>
            </a:r>
            <a:endParaRPr lang="en-GB" dirty="0"/>
          </a:p>
          <a:p>
            <a:endParaRPr lang="en-GB" dirty="0"/>
          </a:p>
          <a:p>
            <a:r>
              <a:rPr lang="en-GB" sz="2400" dirty="0"/>
              <a:t>CO_SENSOR_PIN = 17</a:t>
            </a:r>
            <a:endParaRPr lang="en-GB" dirty="0"/>
          </a:p>
          <a:p>
            <a:endParaRPr lang="en-GB" dirty="0"/>
          </a:p>
          <a:p>
            <a:r>
              <a:rPr lang="en-GB" sz="2400" dirty="0"/>
              <a:t>ALERT_API_URL = "</a:t>
            </a:r>
            <a:r>
              <a:rPr lang="en-GB" sz="2400" dirty="0">
                <a:hlinkClick r:id="rId2"/>
              </a:rPr>
              <a:t>https://your-alert-api-endpoint.com</a:t>
            </a:r>
            <a:r>
              <a:rPr lang="en-GB" sz="2400" dirty="0"/>
              <a:t>"</a:t>
            </a:r>
            <a:endParaRPr lang="en-GB" dirty="0"/>
          </a:p>
          <a:p>
            <a:endParaRPr lang="en-GB" dirty="0"/>
          </a:p>
          <a:p>
            <a:r>
              <a:rPr lang="en-GB" sz="2400" dirty="0"/>
              <a:t>def </a:t>
            </a:r>
            <a:r>
              <a:rPr lang="en-GB" sz="2400" dirty="0" err="1"/>
              <a:t>read_CO_sensor</a:t>
            </a:r>
            <a:r>
              <a:rPr lang="en-GB" sz="2400" dirty="0"/>
              <a:t>():</a:t>
            </a:r>
            <a:endParaRPr lang="en-GB" dirty="0"/>
          </a:p>
          <a:p>
            <a:r>
              <a:rPr lang="en-GB" sz="2400" dirty="0"/>
              <a:t>    </a:t>
            </a:r>
            <a:r>
              <a:rPr lang="en-GB" sz="2400" dirty="0" err="1"/>
              <a:t>GPIO.setup</a:t>
            </a:r>
            <a:r>
              <a:rPr lang="en-GB" sz="2400" dirty="0"/>
              <a:t>(CO_SENSOR_PIN, GPIO.IN)</a:t>
            </a:r>
            <a:endParaRPr lang="en-GB" dirty="0"/>
          </a:p>
          <a:p>
            <a:r>
              <a:rPr lang="en-GB" sz="2400" dirty="0"/>
              <a:t>    try:</a:t>
            </a:r>
            <a:endParaRPr lang="en-GB" dirty="0"/>
          </a:p>
          <a:p>
            <a:r>
              <a:rPr lang="en-GB" sz="2400" dirty="0"/>
              <a:t>           </a:t>
            </a:r>
            <a:endParaRPr lang="en-GB" dirty="0"/>
          </a:p>
        </p:txBody>
      </p:sp>
    </p:spTree>
    <p:extLst>
      <p:ext uri="{BB962C8B-B14F-4D97-AF65-F5344CB8AC3E}">
        <p14:creationId xmlns:p14="http://schemas.microsoft.com/office/powerpoint/2010/main" val="1169336892"/>
      </p:ext>
    </p:extLst>
  </p:cSld>
  <p:clrMapOvr>
    <a:masterClrMapping/>
  </p:clrMapOvr>
</p:sld>
</file>

<file path=ppt/theme/theme1.xml><?xml version="1.0" encoding="utf-8"?>
<a:theme xmlns:a="http://schemas.openxmlformats.org/drawingml/2006/main" name="LevelVTI">
  <a:themeElements>
    <a:clrScheme name="Custom 88">
      <a:dk1>
        <a:sysClr val="windowText" lastClr="000000"/>
      </a:dk1>
      <a:lt1>
        <a:sysClr val="window" lastClr="FFFFFF"/>
      </a:lt1>
      <a:dk2>
        <a:srgbClr val="182230"/>
      </a:dk2>
      <a:lt2>
        <a:srgbClr val="F2F2F2"/>
      </a:lt2>
      <a:accent1>
        <a:srgbClr val="00BAC8"/>
      </a:accent1>
      <a:accent2>
        <a:srgbClr val="794DFF"/>
      </a:accent2>
      <a:accent3>
        <a:srgbClr val="00D17D"/>
      </a:accent3>
      <a:accent4>
        <a:srgbClr val="E69500"/>
      </a:accent4>
      <a:accent5>
        <a:srgbClr val="FE5D21"/>
      </a:accent5>
      <a:accent6>
        <a:srgbClr val="939393"/>
      </a:accent6>
      <a:hlink>
        <a:srgbClr val="3E8FF1"/>
      </a:hlink>
      <a:folHlink>
        <a:srgbClr val="939393"/>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LevelVTI</vt:lpstr>
      <vt:lpstr>INNOVATION IDEA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411</cp:revision>
  <dcterms:created xsi:type="dcterms:W3CDTF">2023-10-09T13:56:12Z</dcterms:created>
  <dcterms:modified xsi:type="dcterms:W3CDTF">2023-10-10T16:38:19Z</dcterms:modified>
</cp:coreProperties>
</file>