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72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E994-7614-0249-8E75-6A409012A57E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6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E994-7614-0249-8E75-6A409012A57E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5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E994-7614-0249-8E75-6A409012A57E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2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E994-7614-0249-8E75-6A409012A57E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3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E994-7614-0249-8E75-6A409012A57E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3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E994-7614-0249-8E75-6A409012A57E}" type="datetimeFigureOut">
              <a:rPr lang="en-US" smtClean="0"/>
              <a:t>5/5/20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5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E994-7614-0249-8E75-6A409012A57E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2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E994-7614-0249-8E75-6A409012A57E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6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E994-7614-0249-8E75-6A409012A57E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7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E994-7614-0249-8E75-6A409012A57E}" type="datetimeFigureOut">
              <a:rPr lang="en-US" smtClean="0"/>
              <a:t>5/5/20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1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D5CE994-7614-0249-8E75-6A409012A57E}" type="datetimeFigureOut">
              <a:rPr lang="en-US" smtClean="0"/>
              <a:t>5/5/20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5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D5CE994-7614-0249-8E75-6A409012A57E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5220-1805-0D4A-99BE-D0C4FEC0B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ITCS-3160 Project</a:t>
            </a:r>
            <a:br>
              <a:rPr lang="en-US" dirty="0"/>
            </a:br>
            <a:r>
              <a:rPr lang="en-US" dirty="0"/>
              <a:t>campus controlled delivery service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94BBC-A170-814F-9396-A00490D65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</a:t>
            </a:r>
            <a:r>
              <a:rPr lang="en-US" sz="2800" dirty="0" err="1"/>
              <a:t>Fayliette</a:t>
            </a:r>
            <a:r>
              <a:rPr lang="en-US" sz="2800" dirty="0"/>
              <a:t> Lewis and Heath-Vonn Styles</a:t>
            </a:r>
          </a:p>
        </p:txBody>
      </p:sp>
    </p:spTree>
    <p:extLst>
      <p:ext uri="{BB962C8B-B14F-4D97-AF65-F5344CB8AC3E}">
        <p14:creationId xmlns:p14="http://schemas.microsoft.com/office/powerpoint/2010/main" val="181117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3803650" y="1778746"/>
            <a:ext cx="3937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orders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8C8F30-8508-B84E-B13D-A9CA328FF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3014662"/>
            <a:ext cx="6057900" cy="2547938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88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3803650" y="1778746"/>
            <a:ext cx="3937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person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69949B-E14E-1842-B9E0-59D433D7D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100" y="2830512"/>
            <a:ext cx="5791200" cy="3024188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77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3803650" y="1778746"/>
            <a:ext cx="3937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restaurant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A78425-1F6D-284C-9A3B-ED394BBF7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500" y="2843212"/>
            <a:ext cx="7729728" cy="2859088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551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3803650" y="1778746"/>
            <a:ext cx="3937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staff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94B63-5D40-0F41-990D-BFB111C78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325" y="3112124"/>
            <a:ext cx="4057650" cy="1675776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717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3803650" y="1778746"/>
            <a:ext cx="3937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student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9440E0-C368-034B-A8E7-C260A362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500" y="3022600"/>
            <a:ext cx="5518150" cy="2019300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99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3803650" y="1778746"/>
            <a:ext cx="3937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student_center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4BAC8B-CD25-A74A-8049-CF340A01D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3048000"/>
            <a:ext cx="6858000" cy="2349500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3529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ADVANCED 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2463800" y="1689846"/>
            <a:ext cx="7264400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This query gives you the student id, graduation year, location name, location address, title , and dorm name where student id is between 0 and 30.</a:t>
            </a:r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CF56F0D-0C45-F443-8613-5627C46F6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268" y="2534955"/>
            <a:ext cx="8399463" cy="3801888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865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148439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ADVANCED 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2455164" y="1450691"/>
            <a:ext cx="7264400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This query gives you the name of the person who received a delivery, the person id, the location where the delivery was made, the delivery time, and the driver, where the person id is between 0 and 30.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BEC37D1-2597-B44C-985F-4DE68AFB0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500" y="2395221"/>
            <a:ext cx="7729728" cy="4178808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598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148439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2455164" y="1502413"/>
            <a:ext cx="7264400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trigger adds the word stars to the rating number every time a new rating is added.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167E4A-4FBD-2C43-B45C-8C75A170D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637" y="3053166"/>
            <a:ext cx="5796366" cy="2820692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3819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148439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2455164" y="1502413"/>
            <a:ext cx="726440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These indexes were created to speed up the process of queries that include columns from the tables included in the index.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B93AD5-4C44-F34C-968E-8124D88F6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164" y="2867996"/>
            <a:ext cx="7264400" cy="3673098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640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2574-041E-424A-800C-DEE8980F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913" y="243840"/>
            <a:ext cx="7842503" cy="1077468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Business Rules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752BC7-BC62-C44B-A42C-F7678ABF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300" y="1906292"/>
            <a:ext cx="7786116" cy="389007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Delivery personnel must be approved</a:t>
            </a:r>
          </a:p>
          <a:p>
            <a:r>
              <a:rPr lang="en-US" sz="2800" dirty="0"/>
              <a:t>All delivery personnel are students.</a:t>
            </a:r>
          </a:p>
          <a:p>
            <a:r>
              <a:rPr lang="en-US" sz="2800" dirty="0"/>
              <a:t>A person orders food one to many times</a:t>
            </a:r>
          </a:p>
          <a:p>
            <a:r>
              <a:rPr lang="en-US" sz="2800" dirty="0"/>
              <a:t>An individual delivery is tied to one and only one person for the order</a:t>
            </a:r>
          </a:p>
          <a:p>
            <a:r>
              <a:rPr lang="en-US" sz="2800" dirty="0"/>
              <a:t>An order is for one and only one restaurant.</a:t>
            </a:r>
          </a:p>
          <a:p>
            <a:r>
              <a:rPr lang="en-US" sz="2800" dirty="0"/>
              <a:t>Person can have one to many orders.</a:t>
            </a:r>
          </a:p>
          <a:p>
            <a:r>
              <a:rPr lang="en-US" sz="2800" dirty="0"/>
              <a:t>Food providers or restaurants must be approved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07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5220-1805-0D4A-99BE-D0C4FEC0B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6795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37A5-203D-FF4F-AB8E-6CF9AFAE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618" y="228092"/>
            <a:ext cx="7382764" cy="889881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E7FFF5A-C454-A54B-A333-321622A68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700" y="1435100"/>
            <a:ext cx="6007100" cy="4876800"/>
          </a:xfr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481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2574-041E-424A-800C-DEE8980F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913" y="243840"/>
            <a:ext cx="7842503" cy="1077468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/>
          <a:p>
            <a:r>
              <a:rPr lang="en-US"/>
              <a:t>EERd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422F8B9-D326-AA49-8612-CA0FE0FEA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914" y="1447800"/>
            <a:ext cx="7842503" cy="516636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538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5ECF4F-9791-004C-91A3-621315B9B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500" y="1828800"/>
            <a:ext cx="6667500" cy="3721100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837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364BA5-9D47-5644-AFF2-0456F1A17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117" y="2545711"/>
            <a:ext cx="6673450" cy="3702689"/>
          </a:xfr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4038601" y="1664446"/>
            <a:ext cx="3937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dorm</a:t>
            </a:r>
          </a:p>
        </p:txBody>
      </p:sp>
    </p:spTree>
    <p:extLst>
      <p:ext uri="{BB962C8B-B14F-4D97-AF65-F5344CB8AC3E}">
        <p14:creationId xmlns:p14="http://schemas.microsoft.com/office/powerpoint/2010/main" val="408095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4038601" y="1664446"/>
            <a:ext cx="3937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driver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B6D667-7B57-9049-BF09-82E850408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328" y="2764313"/>
            <a:ext cx="6757344" cy="2522538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294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4038601" y="1664446"/>
            <a:ext cx="3937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faculty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66BAD7-809F-A241-A2FD-E02AF9E5A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400" y="2673350"/>
            <a:ext cx="6146800" cy="1873874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911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4038601" y="1664446"/>
            <a:ext cx="3937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location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C7DDDA-43CF-1A4C-9C29-E58F2071B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500" y="2781300"/>
            <a:ext cx="7486358" cy="2671762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67747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{6C3208C4-DD62-1346-A00D-A296D3F9EE66}tf10001120</Template>
  <TotalTime>1328</TotalTime>
  <Words>276</Words>
  <Application>Microsoft Macintosh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Parcel</vt:lpstr>
      <vt:lpstr>ITCS-3160 Project campus controlled delivery service database</vt:lpstr>
      <vt:lpstr>Business Rules</vt:lpstr>
      <vt:lpstr>USE case diagram</vt:lpstr>
      <vt:lpstr>EERd</vt:lpstr>
      <vt:lpstr>Select * queries</vt:lpstr>
      <vt:lpstr>Select * queries</vt:lpstr>
      <vt:lpstr>Select * queries</vt:lpstr>
      <vt:lpstr>Select * queries</vt:lpstr>
      <vt:lpstr>Select * queries</vt:lpstr>
      <vt:lpstr>Select * queries</vt:lpstr>
      <vt:lpstr>Select * queries</vt:lpstr>
      <vt:lpstr>Select * queries</vt:lpstr>
      <vt:lpstr>Select * queries</vt:lpstr>
      <vt:lpstr>Select * queries</vt:lpstr>
      <vt:lpstr>Select * queries</vt:lpstr>
      <vt:lpstr>ADVANCED VIEWS</vt:lpstr>
      <vt:lpstr>ADVANCED VIEWS</vt:lpstr>
      <vt:lpstr>Trigger</vt:lpstr>
      <vt:lpstr>Indexes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ITCS-3160 Project</dc:title>
  <dc:creator>Lewis, Fayliette</dc:creator>
  <cp:lastModifiedBy>Lewis, Fayliette</cp:lastModifiedBy>
  <cp:revision>18</cp:revision>
  <dcterms:created xsi:type="dcterms:W3CDTF">2020-05-04T23:14:27Z</dcterms:created>
  <dcterms:modified xsi:type="dcterms:W3CDTF">2020-05-05T22:25:07Z</dcterms:modified>
</cp:coreProperties>
</file>