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evenueanalysis_1670468514931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F3EB48D-660D-40EC-BBFC-08246FCFC93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Revenue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693F54F-685F-47D2-9AF5-208383D1B11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12/8/2022 3:24:55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State" id="2" name="slide2">
            <a:extLst>
              <a:ext uri="{FF2B5EF4-FFF2-40B4-BE49-F238E27FC236}">
                <a16:creationId xmlns:a16="http://schemas.microsoft.com/office/drawing/2014/main" id="{573E21C2-3F55-4C56-9E4E-6C69AD967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41" y="0"/>
            <a:ext cx="9675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month of the year" id="3" name="slide3">
            <a:extLst>
              <a:ext uri="{FF2B5EF4-FFF2-40B4-BE49-F238E27FC236}">
                <a16:creationId xmlns:a16="http://schemas.microsoft.com/office/drawing/2014/main" id="{08F86B57-2295-47AA-896C-4D346E2859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269" y="0"/>
            <a:ext cx="7145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discount correlation" id="4" name="slide4">
            <a:extLst>
              <a:ext uri="{FF2B5EF4-FFF2-40B4-BE49-F238E27FC236}">
                <a16:creationId xmlns:a16="http://schemas.microsoft.com/office/drawing/2014/main" id="{AF24AD4F-2534-43BE-BDC4-544707FF8E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48" y="0"/>
            <a:ext cx="9790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centage per region" id="5" name="slide5">
            <a:extLst>
              <a:ext uri="{FF2B5EF4-FFF2-40B4-BE49-F238E27FC236}">
                <a16:creationId xmlns:a16="http://schemas.microsoft.com/office/drawing/2014/main" id="{87BC80CC-3A4E-48E7-B5F9-EEE95BBF9F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23" y="0"/>
            <a:ext cx="10570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category per gender" id="6" name="slide6">
            <a:extLst>
              <a:ext uri="{FF2B5EF4-FFF2-40B4-BE49-F238E27FC236}">
                <a16:creationId xmlns:a16="http://schemas.microsoft.com/office/drawing/2014/main" id="{194A1F8E-2FC2-464E-B5C1-1EA3F51950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519237"/>
            <a:ext cx="112204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86116500-58D8-43B2-A8A0-B3A9716677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4" y="0"/>
            <a:ext cx="10291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2022-12-08T03:24:57Z</dcterms:created>
  <dcterms:modified xsi:type="dcterms:W3CDTF">2022-12-08T03:24:57Z</dcterms:modified>
</cp:coreProperties>
</file>