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D6C6ABD-1B68-4C22-B724-411482D24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</a:t>
            </a:r>
            <a:r>
              <a:rPr dirty="0" err="1"/>
              <a:t>ableau</a:t>
            </a:r>
            <a:r>
              <a:rPr dirty="0"/>
              <a:t> project</a:t>
            </a:r>
            <a:r>
              <a:rPr lang="en-CA" dirty="0"/>
              <a:t> </a:t>
            </a:r>
            <a:r>
              <a:rPr lang="en-CA" dirty="0" err="1"/>
              <a:t>Bixi</a:t>
            </a:r>
            <a:r>
              <a:rPr lang="en-CA" dirty="0"/>
              <a:t> riders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7EE69C1-3A59-4E53-9854-04131214F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2022-11-18 9:28:29 a.m.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otal No of trips in 2016 &amp;amp;2017">
            <a:extLst>
              <a:ext uri="{FF2B5EF4-FFF2-40B4-BE49-F238E27FC236}">
                <a16:creationId xmlns:a16="http://schemas.microsoft.com/office/drawing/2014/main" id="{5BF832F7-22F6-4833-A0BB-4DBF9961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740" y="0"/>
            <a:ext cx="7570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TOP 10 station trip count btwn mwmbers and non-members">
            <a:extLst>
              <a:ext uri="{FF2B5EF4-FFF2-40B4-BE49-F238E27FC236}">
                <a16:creationId xmlns:a16="http://schemas.microsoft.com/office/drawing/2014/main" id="{2F65BEEF-E4E2-45E0-8993-2DDE426C5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7" y="757237"/>
            <a:ext cx="98393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2">
            <a:extLst>
              <a:ext uri="{FF2B5EF4-FFF2-40B4-BE49-F238E27FC236}">
                <a16:creationId xmlns:a16="http://schemas.microsoft.com/office/drawing/2014/main" id="{9825B5D2-39AF-4309-8C4C-6ECCE2DBD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CT of trips">
            <a:extLst>
              <a:ext uri="{FF2B5EF4-FFF2-40B4-BE49-F238E27FC236}">
                <a16:creationId xmlns:a16="http://schemas.microsoft.com/office/drawing/2014/main" id="{B81ACC0C-2824-4774-948C-E33F82638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417" y="0"/>
            <a:ext cx="7193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CT of member trips">
            <a:extLst>
              <a:ext uri="{FF2B5EF4-FFF2-40B4-BE49-F238E27FC236}">
                <a16:creationId xmlns:a16="http://schemas.microsoft.com/office/drawing/2014/main" id="{DA8737A8-54ED-45ED-9FD4-24DFA7AA3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2" y="0"/>
            <a:ext cx="11785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Stations by % of round trips">
            <a:extLst>
              <a:ext uri="{FF2B5EF4-FFF2-40B4-BE49-F238E27FC236}">
                <a16:creationId xmlns:a16="http://schemas.microsoft.com/office/drawing/2014/main" id="{3D726525-A589-4698-87EC-70E7C5B55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714500"/>
            <a:ext cx="83915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elationship btwn % of round trips &amp;amp; % of member trips">
            <a:extLst>
              <a:ext uri="{FF2B5EF4-FFF2-40B4-BE49-F238E27FC236}">
                <a16:creationId xmlns:a16="http://schemas.microsoft.com/office/drawing/2014/main" id="{773687AD-F8D7-405B-B450-ED024CB6E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69" y="0"/>
            <a:ext cx="6366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uration of mins count">
            <a:extLst>
              <a:ext uri="{FF2B5EF4-FFF2-40B4-BE49-F238E27FC236}">
                <a16:creationId xmlns:a16="http://schemas.microsoft.com/office/drawing/2014/main" id="{73828DE8-37E9-4F2B-95E2-6531AE942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02" y="0"/>
            <a:ext cx="9182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verage trip per station">
            <a:extLst>
              <a:ext uri="{FF2B5EF4-FFF2-40B4-BE49-F238E27FC236}">
                <a16:creationId xmlns:a16="http://schemas.microsoft.com/office/drawing/2014/main" id="{38E7C028-FE24-46B5-9CF7-7D596BFA3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494" y="0"/>
            <a:ext cx="9399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Non member trip distribution between long, medium and latge trips">
            <a:extLst>
              <a:ext uri="{FF2B5EF4-FFF2-40B4-BE49-F238E27FC236}">
                <a16:creationId xmlns:a16="http://schemas.microsoft.com/office/drawing/2014/main" id="{A18586DE-F807-4F47-A138-7EBE54D57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251" y="0"/>
            <a:ext cx="3717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istribution of trips during the week from 12:am-11pm">
            <a:extLst>
              <a:ext uri="{FF2B5EF4-FFF2-40B4-BE49-F238E27FC236}">
                <a16:creationId xmlns:a16="http://schemas.microsoft.com/office/drawing/2014/main" id="{01E094A2-394C-4AF4-B76A-13FA9D07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328612"/>
            <a:ext cx="62103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Tableau project Bixi riders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 Bixi riders</dc:title>
  <dc:creator/>
  <cp:lastModifiedBy>fayoibitoye@gmail.com</cp:lastModifiedBy>
  <cp:revision>1</cp:revision>
  <dcterms:created xsi:type="dcterms:W3CDTF">2022-11-18T14:28:46Z</dcterms:created>
  <dcterms:modified xsi:type="dcterms:W3CDTF">2022-11-18T14:34:18Z</dcterms:modified>
</cp:coreProperties>
</file>