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5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 de travail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A-420E-A42E-26D505CF2A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A-420E-A42E-26D505CF2A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4A-420E-A42E-26D505CF2A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4A-420E-A42E-26D505CF2AFB}"/>
              </c:ext>
            </c:extLst>
          </c:dPt>
          <c:cat>
            <c:strRef>
              <c:f>Feuil1!$A$2:$A$5</c:f>
              <c:strCache>
                <c:ptCount val="3"/>
                <c:pt idx="0">
                  <c:v>Corentin Gaspard</c:v>
                </c:pt>
                <c:pt idx="1">
                  <c:v>Lucie Caudron</c:v>
                </c:pt>
                <c:pt idx="2">
                  <c:v>Thibaut Gronier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D-49DD-9AF9-FA49DD465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9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6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2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  <p:sldLayoutId id="2147483769" r:id="rId3"/>
    <p:sldLayoutId id="2147483768" r:id="rId4"/>
    <p:sldLayoutId id="2147483767" r:id="rId5"/>
    <p:sldLayoutId id="2147483766" r:id="rId6"/>
    <p:sldLayoutId id="2147483765" r:id="rId7"/>
    <p:sldLayoutId id="2147483764" r:id="rId8"/>
    <p:sldLayoutId id="2147483763" r:id="rId9"/>
    <p:sldLayoutId id="2147483762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8E61CA-8E29-4693-A24B-260090D8B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3310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77DC1B-5BEC-4446-A783-E5DEFC0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Projet Tutoré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8A785-7F12-4A2C-A38F-A5CADFE6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Par Gaspard Corentin , Caudron Lucie et </a:t>
            </a:r>
            <a:r>
              <a:rPr lang="fr-FR" sz="2000" dirty="0" err="1"/>
              <a:t>Gronier</a:t>
            </a:r>
            <a:r>
              <a:rPr lang="fr-FR" sz="2000" dirty="0"/>
              <a:t> Thibaut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0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Charte Editorial 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Espace réservé du contenu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B8F616-968D-40F6-A983-B2D029FF9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33" y="262158"/>
            <a:ext cx="4573571" cy="6333684"/>
          </a:xfrm>
        </p:spPr>
      </p:pic>
    </p:spTree>
    <p:extLst>
      <p:ext uri="{BB962C8B-B14F-4D97-AF65-F5344CB8AC3E}">
        <p14:creationId xmlns:p14="http://schemas.microsoft.com/office/powerpoint/2010/main" val="154276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Arborescence du site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7017897-4F9D-4F30-A72D-C2B2F7E04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7820" y="2619248"/>
            <a:ext cx="8259125" cy="35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L’évolution du Projet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28/10/2020 : Création du design de la V1 sur </a:t>
            </a:r>
            <a:r>
              <a:rPr lang="fr-FR" sz="1700" dirty="0" err="1"/>
              <a:t>Figma</a:t>
            </a:r>
            <a:endParaRPr lang="fr-FR" sz="1700" dirty="0"/>
          </a:p>
          <a:p>
            <a:r>
              <a:rPr lang="fr-FR" sz="1700" dirty="0"/>
              <a:t>18/11/2020 : Développement de la V1 du site </a:t>
            </a:r>
          </a:p>
          <a:p>
            <a:r>
              <a:rPr lang="fr-FR" sz="1700" dirty="0"/>
              <a:t>17/12/2020 : Création de la V2  et développement de la V2 </a:t>
            </a:r>
          </a:p>
          <a:p>
            <a:r>
              <a:rPr lang="fr-FR" sz="1700" dirty="0"/>
              <a:t>18/12/2020 : Création de la Charte Graphique , Éditorial et de la carte mental </a:t>
            </a:r>
          </a:p>
          <a:p>
            <a:r>
              <a:rPr lang="fr-FR" sz="1700" dirty="0"/>
              <a:t>19/12/2020 : Développement de la version anglaise de la Home page</a:t>
            </a:r>
          </a:p>
          <a:p>
            <a:r>
              <a:rPr lang="fr-FR" sz="1700" dirty="0"/>
              <a:t>19/12/2020 au 04/01/2021 : Développement de toutes les pages </a:t>
            </a:r>
          </a:p>
        </p:txBody>
      </p:sp>
    </p:spTree>
    <p:extLst>
      <p:ext uri="{BB962C8B-B14F-4D97-AF65-F5344CB8AC3E}">
        <p14:creationId xmlns:p14="http://schemas.microsoft.com/office/powerpoint/2010/main" val="65075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603579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L’évolution du Projet en image </a:t>
            </a:r>
            <a:endParaRPr lang="fr-FR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V1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55A889-15D4-42F2-8F47-75F01D3A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81" y="2718054"/>
            <a:ext cx="7936235" cy="37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603579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L’évolution du Projet en image </a:t>
            </a:r>
            <a:endParaRPr lang="fr-FR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V2 (vue iPad Pro 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C654-5302-446E-B699-A21845502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33" y="314368"/>
            <a:ext cx="4683827" cy="62292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CB32AE-E079-4338-8554-751E57BC6317}"/>
              </a:ext>
            </a:extLst>
          </p:cNvPr>
          <p:cNvSpPr txBox="1"/>
          <p:nvPr/>
        </p:nvSpPr>
        <p:spPr>
          <a:xfrm>
            <a:off x="1534139" y="3598408"/>
            <a:ext cx="8593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Changer l’image pour la dernière version</a:t>
            </a:r>
          </a:p>
        </p:txBody>
      </p:sp>
    </p:spTree>
    <p:extLst>
      <p:ext uri="{BB962C8B-B14F-4D97-AF65-F5344CB8AC3E}">
        <p14:creationId xmlns:p14="http://schemas.microsoft.com/office/powerpoint/2010/main" val="298180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603579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L’évolution du Projet en image </a:t>
            </a:r>
            <a:endParaRPr lang="fr-FR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V2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C654-5302-446E-B699-A21845502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33" y="314368"/>
            <a:ext cx="4683827" cy="622925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3D592A-6A31-473B-8B0D-188438AC22F9}"/>
              </a:ext>
            </a:extLst>
          </p:cNvPr>
          <p:cNvSpPr txBox="1"/>
          <p:nvPr/>
        </p:nvSpPr>
        <p:spPr>
          <a:xfrm>
            <a:off x="1534139" y="3598408"/>
            <a:ext cx="8593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Changer l’image pour la dernière version</a:t>
            </a:r>
          </a:p>
        </p:txBody>
      </p:sp>
    </p:spTree>
    <p:extLst>
      <p:ext uri="{BB962C8B-B14F-4D97-AF65-F5344CB8AC3E}">
        <p14:creationId xmlns:p14="http://schemas.microsoft.com/office/powerpoint/2010/main" val="1852439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Organisation du groupe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179EE-B1A9-4031-A717-AC252A36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9879812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Pour communiquer ensemble nous utilisons discord, sur le quelle on a fait un groupe privée.</a:t>
            </a:r>
          </a:p>
          <a:p>
            <a:r>
              <a:rPr lang="fr-FR" sz="1700" dirty="0"/>
              <a:t>Pour le design, nous avons utiliser </a:t>
            </a:r>
            <a:r>
              <a:rPr lang="fr-FR" sz="1700" dirty="0" err="1"/>
              <a:t>Figma</a:t>
            </a:r>
            <a:endParaRPr lang="fr-FR" sz="1700" dirty="0"/>
          </a:p>
          <a:p>
            <a:r>
              <a:rPr lang="fr-FR" sz="1700" dirty="0"/>
              <a:t>Pour le partage fichier nous avons utiliser Google Drive </a:t>
            </a:r>
          </a:p>
        </p:txBody>
      </p:sp>
    </p:spTree>
    <p:extLst>
      <p:ext uri="{BB962C8B-B14F-4D97-AF65-F5344CB8AC3E}">
        <p14:creationId xmlns:p14="http://schemas.microsoft.com/office/powerpoint/2010/main" val="366586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Organisation du groupe en image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903A08-CFF8-4445-84FF-CFBC2A04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3447278"/>
            <a:ext cx="5411233" cy="29174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4DA255-2EB9-445C-ABAD-2D1815482D3F}"/>
              </a:ext>
            </a:extLst>
          </p:cNvPr>
          <p:cNvSpPr txBox="1"/>
          <p:nvPr/>
        </p:nvSpPr>
        <p:spPr>
          <a:xfrm>
            <a:off x="371094" y="2638425"/>
            <a:ext cx="40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Figma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D41390-6533-442D-8DC5-801AA6B8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429000"/>
            <a:ext cx="5905500" cy="29174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A81448-0E07-4828-8CD3-FDC57D7DB875}"/>
              </a:ext>
            </a:extLst>
          </p:cNvPr>
          <p:cNvSpPr txBox="1"/>
          <p:nvPr/>
        </p:nvSpPr>
        <p:spPr>
          <a:xfrm>
            <a:off x="6296025" y="2605152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165592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Le taux de Travail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B92FE91-3B68-415C-889C-2A59D71E6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276869"/>
              </p:ext>
            </p:extLst>
          </p:nvPr>
        </p:nvGraphicFramePr>
        <p:xfrm>
          <a:off x="371475" y="2717800"/>
          <a:ext cx="9879013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81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A1298-2FE0-453D-9C4E-66C15BFC9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r="1330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A1CA2-14E1-47CD-BD7C-08D4A097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14266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Charte Graphique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7A68624-AD1F-433F-AEC3-6EFFC8626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96" y="1375221"/>
            <a:ext cx="6762312" cy="5179186"/>
          </a:xfrm>
        </p:spPr>
      </p:pic>
    </p:spTree>
    <p:extLst>
      <p:ext uri="{BB962C8B-B14F-4D97-AF65-F5344CB8AC3E}">
        <p14:creationId xmlns:p14="http://schemas.microsoft.com/office/powerpoint/2010/main" val="30370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Projet Tutoré</vt:lpstr>
      <vt:lpstr>L’évolution du Projet</vt:lpstr>
      <vt:lpstr>L’évolution du Projet en image </vt:lpstr>
      <vt:lpstr>L’évolution du Projet en image </vt:lpstr>
      <vt:lpstr>L’évolution du Projet en image </vt:lpstr>
      <vt:lpstr>Organisation du groupe</vt:lpstr>
      <vt:lpstr>Organisation du groupe en image </vt:lpstr>
      <vt:lpstr>Le taux de Travail </vt:lpstr>
      <vt:lpstr>Charte Graphique </vt:lpstr>
      <vt:lpstr>Charte Editorial  </vt:lpstr>
      <vt:lpstr>Arborescence du 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</dc:title>
  <dc:creator>Corentin Gaspard</dc:creator>
  <cp:lastModifiedBy>Fays 🐈</cp:lastModifiedBy>
  <cp:revision>19</cp:revision>
  <dcterms:created xsi:type="dcterms:W3CDTF">2021-01-07T13:29:58Z</dcterms:created>
  <dcterms:modified xsi:type="dcterms:W3CDTF">2024-01-21T13:59:23Z</dcterms:modified>
</cp:coreProperties>
</file>