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21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4250B4-3C61-499A-B3D5-D0188419AA5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8C0C46-2802-4E89-B04E-6D990C32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531" y="887105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Pharmacy Management System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57272" y="2238233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Presented by: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45259" y="3698544"/>
            <a:ext cx="37575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180204081 – Zobayer Ibna Kabir</a:t>
            </a:r>
          </a:p>
          <a:p>
            <a:endParaRPr lang="en-US" sz="2000" dirty="0" smtClean="0"/>
          </a:p>
          <a:p>
            <a:r>
              <a:rPr lang="en-US" sz="2000" dirty="0" smtClean="0"/>
              <a:t>180204077 – Md. Mahin Mahfiz</a:t>
            </a:r>
          </a:p>
          <a:p>
            <a:endParaRPr lang="en-US" sz="2000" dirty="0" smtClean="0"/>
          </a:p>
          <a:p>
            <a:r>
              <a:rPr lang="en-US" sz="2000" dirty="0" smtClean="0"/>
              <a:t>180204075 – Faysal Mahmud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6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9922" y="150126"/>
            <a:ext cx="1651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Features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" y="734901"/>
            <a:ext cx="4669609" cy="2096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2" y="1021504"/>
            <a:ext cx="4858605" cy="5174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0" y="3070746"/>
            <a:ext cx="3654938" cy="36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4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6" y="919162"/>
            <a:ext cx="4677202" cy="5019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84" y="919162"/>
            <a:ext cx="4841531" cy="501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3319" y="204717"/>
            <a:ext cx="195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Continue…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38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9" y="1075258"/>
            <a:ext cx="5077535" cy="536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75" y="1075257"/>
            <a:ext cx="4067175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3319" y="204717"/>
            <a:ext cx="195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Continue…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8905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" y="1244391"/>
            <a:ext cx="5375612" cy="539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87" y="1244391"/>
            <a:ext cx="4761016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3319" y="204717"/>
            <a:ext cx="195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Continue…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999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689" y="2756848"/>
            <a:ext cx="6326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Thanks Everyone!!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301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</TotalTime>
  <Words>31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Faysal Mahmud</dc:creator>
  <cp:lastModifiedBy>Faysal Mahmud</cp:lastModifiedBy>
  <cp:revision>4</cp:revision>
  <dcterms:created xsi:type="dcterms:W3CDTF">2020-09-21T17:00:59Z</dcterms:created>
  <dcterms:modified xsi:type="dcterms:W3CDTF">2020-09-22T01:43:32Z</dcterms:modified>
</cp:coreProperties>
</file>