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SKuBBobGY3OSRqS6a2EYMxu4A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Social Network Advertisements on Purchase Intentions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A Study on Mobile Facebook Users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Presented by: </a:t>
            </a:r>
            <a:r>
              <a:rPr lang="en-US"/>
              <a:t>Faysal Mia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Student ID: 19CSE0</a:t>
            </a:r>
            <a:r>
              <a:rPr lang="en-US"/>
              <a:t>38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Session: 2018-19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Submission Date: 24-11-2024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Actionable insights for mobile ad campaigns.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Future research directions for evolving ad formats.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 advertisements revolutionizing marketing.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Focus: Homepage, social, and organic impressions.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Influence on purchase intentions among mobile Facebook users in Pakistan.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Growth of mobile users boosts social networking ads.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investigates purchase intentions shaped by: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Homepage impressions.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Social impressions.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Organic impressions.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audience: Karachi, Lahore, Rawalpindi/Islamabad.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Evaluate relationships between impression types and purchase intentions.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Extend research on mobile Facebook advertisements.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Identify peer influence's role on SNAs.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How do homepage, social, and organic impressions impact purchase intentions?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What is the relative effectiveness of these ads?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How does peer influence affect purchase behavior?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Highlight 5 studies supporting the research context.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Example: Chu &amp; Kim (2011) – Peer influence's role in eWOM engagement.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Research Design: Analytical.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Sample Size: 1152 mobile Facebook users (384 per city).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Collection: Structured questionnaires.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Analysis: SPSS for regression and correlation.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Hypotheses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H1: Homepage impressions positively influence purchase intentions.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H2: Social impressions positively influence purchase intentions.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H3: Organic impressions positively influence purchase intentions.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Outcomes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Model explaining SNAs and purchase intentions.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Social impressions as the strongest predictor.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Recommendations for marketers on mobile ad strategies.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