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08-Jul-22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08-Jul-22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08-Jul-22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08-Jul-22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08-Jul-22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08-Jul-22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08-Jul-22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08-Jul-22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08-Jul-22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163" y="443248"/>
            <a:ext cx="8825658" cy="3329581"/>
          </a:xfrm>
        </p:spPr>
        <p:txBody>
          <a:bodyPr/>
          <a:lstStyle/>
          <a:p>
            <a:r>
              <a:rPr lang="en-US" dirty="0">
                <a:latin typeface="Haettenschweiler" panose="020B0706040902060204" pitchFamily="34" charset="0"/>
              </a:rPr>
              <a:t>Presentation on</a:t>
            </a:r>
            <a:br>
              <a:rPr lang="en-US" dirty="0">
                <a:latin typeface="Haettenschweiler" panose="020B0706040902060204" pitchFamily="34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713" y="3342119"/>
            <a:ext cx="8825658" cy="861420"/>
          </a:xfrm>
        </p:spPr>
        <p:txBody>
          <a:bodyPr/>
          <a:lstStyle/>
          <a:p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Mistral" panose="03090702030407020403" pitchFamily="66" charset="0"/>
              </a:rPr>
              <a:t>U</a:t>
            </a:r>
            <a:r>
              <a:rPr lang="en-US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Mistral" panose="03090702030407020403" pitchFamily="66" charset="0"/>
              </a:rPr>
              <a:t>niversity </a:t>
            </a:r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Mistral" panose="03090702030407020403" pitchFamily="66" charset="0"/>
              </a:rPr>
              <a:t>Management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3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aettenschweiler" panose="020B0706040902060204" pitchFamily="34" charset="0"/>
              </a:rPr>
              <a:t>Presentation submitted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Jokerman" panose="04090605060D06020702" pitchFamily="82" charset="0"/>
              </a:rPr>
              <a:t>Faysal</a:t>
            </a:r>
            <a:r>
              <a:rPr lang="en-US" dirty="0">
                <a:latin typeface="Jokerman" panose="04090605060D06020702" pitchFamily="82" charset="0"/>
              </a:rPr>
              <a:t> </a:t>
            </a:r>
            <a:r>
              <a:rPr lang="en-US" dirty="0" err="1">
                <a:latin typeface="Jokerman" panose="04090605060D06020702" pitchFamily="82" charset="0"/>
              </a:rPr>
              <a:t>Sarder</a:t>
            </a:r>
            <a:r>
              <a:rPr lang="en-US" dirty="0">
                <a:latin typeface="Jokerman" panose="04090605060D06020702" pitchFamily="82" charset="0"/>
              </a:rPr>
              <a:t> – 181472515</a:t>
            </a:r>
          </a:p>
          <a:p>
            <a:r>
              <a:rPr lang="en-US" dirty="0" err="1" smtClean="0">
                <a:latin typeface="Jokerman" panose="04090605060D06020702" pitchFamily="82" charset="0"/>
              </a:rPr>
              <a:t>Md.Tanvir</a:t>
            </a:r>
            <a:r>
              <a:rPr lang="en-US" dirty="0" smtClean="0">
                <a:latin typeface="Jokerman" panose="04090605060D06020702" pitchFamily="82" charset="0"/>
              </a:rPr>
              <a:t> </a:t>
            </a:r>
            <a:r>
              <a:rPr lang="en-US" dirty="0">
                <a:latin typeface="Jokerman" panose="04090605060D06020702" pitchFamily="82" charset="0"/>
              </a:rPr>
              <a:t>Ahmed-181472598</a:t>
            </a:r>
          </a:p>
          <a:p>
            <a:r>
              <a:rPr lang="en-US" dirty="0" err="1">
                <a:latin typeface="Jokerman" panose="04090605060D06020702" pitchFamily="82" charset="0"/>
              </a:rPr>
              <a:t>Md.Ashiqur</a:t>
            </a:r>
            <a:r>
              <a:rPr lang="en-US" dirty="0">
                <a:latin typeface="Jokerman" panose="04090605060D06020702" pitchFamily="82" charset="0"/>
              </a:rPr>
              <a:t> Rahman-181472619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8937" y="5434149"/>
            <a:ext cx="3422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Submission Date: 9 March, 2019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6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438650"/>
            <a:ext cx="9404723" cy="1400530"/>
          </a:xfrm>
        </p:spPr>
        <p:txBody>
          <a:bodyPr/>
          <a:lstStyle/>
          <a:p>
            <a:r>
              <a:rPr lang="en-US" dirty="0">
                <a:latin typeface="Haettenschweiler" panose="020B0706040902060204" pitchFamily="34" charset="0"/>
              </a:rPr>
              <a:t>Introduction of University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220" y="1556529"/>
            <a:ext cx="9712734" cy="419548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dirty="0"/>
              <a:t>The main aim of this project university management system is to manage registration of new staff and </a:t>
            </a:r>
            <a:r>
              <a:rPr lang="en-US" dirty="0" smtClean="0"/>
              <a:t>students, when </a:t>
            </a:r>
            <a:r>
              <a:rPr lang="en-US" dirty="0"/>
              <a:t>the subject are </a:t>
            </a:r>
            <a:r>
              <a:rPr lang="en-US" dirty="0" smtClean="0"/>
              <a:t>allocated </a:t>
            </a:r>
            <a:r>
              <a:rPr lang="en-US" dirty="0"/>
              <a:t>to the staff and the head of the department should enter the detailed information in the excel </a:t>
            </a:r>
            <a:r>
              <a:rPr lang="en-US" dirty="0" err="1"/>
              <a:t>sheet.The</a:t>
            </a:r>
            <a:r>
              <a:rPr lang="en-US" dirty="0"/>
              <a:t> staff enters the attendance of the students off their correspondence of their students corresponding subjects and marks of the students</a:t>
            </a:r>
            <a:r>
              <a:rPr lang="en-US" dirty="0" smtClean="0"/>
              <a:t>. It </a:t>
            </a:r>
            <a:r>
              <a:rPr lang="en-US" dirty="0"/>
              <a:t>manage all the details </a:t>
            </a:r>
            <a:r>
              <a:rPr lang="en-US" dirty="0" smtClean="0"/>
              <a:t>of college, students, classes, faculties, courses, registration, semester. The </a:t>
            </a:r>
            <a:r>
              <a:rPr lang="en-US" dirty="0"/>
              <a:t>project university management system maintain the list of colleges and their different </a:t>
            </a:r>
            <a:r>
              <a:rPr lang="en-US" dirty="0" smtClean="0"/>
              <a:t>streams. It </a:t>
            </a:r>
            <a:r>
              <a:rPr lang="en-US" dirty="0"/>
              <a:t>also maintains the examination and the result department with a proper menu system.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5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aettenschweiler" panose="020B0706040902060204" pitchFamily="34" charset="0"/>
              </a:rPr>
              <a:t>Feature on University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659022"/>
            <a:ext cx="12295162" cy="5198978"/>
          </a:xfrm>
        </p:spPr>
        <p:txBody>
          <a:bodyPr/>
          <a:lstStyle/>
          <a:p>
            <a:r>
              <a:rPr lang="en-US" dirty="0"/>
              <a:t>university management system provides the searching  facilities based on various factors</a:t>
            </a:r>
            <a:r>
              <a:rPr lang="en-US" dirty="0" smtClean="0"/>
              <a:t>. Such </a:t>
            </a:r>
            <a:r>
              <a:rPr lang="en-US" dirty="0"/>
              <a:t>as </a:t>
            </a:r>
            <a:r>
              <a:rPr lang="en-US" dirty="0" smtClean="0"/>
              <a:t>registration, Merit list , student, exam</a:t>
            </a:r>
          </a:p>
          <a:p>
            <a:r>
              <a:rPr lang="en-US" dirty="0"/>
              <a:t>University management system also manage details online for student details</a:t>
            </a:r>
            <a:r>
              <a:rPr lang="en-US" dirty="0" smtClean="0"/>
              <a:t>, employees  details, courses  </a:t>
            </a:r>
            <a:r>
              <a:rPr lang="en-US" dirty="0"/>
              <a:t>etc.</a:t>
            </a:r>
          </a:p>
          <a:p>
            <a:r>
              <a:rPr lang="en-US" dirty="0"/>
              <a:t>It track all information of grade</a:t>
            </a:r>
            <a:r>
              <a:rPr lang="en-US" dirty="0" smtClean="0"/>
              <a:t>, results, student </a:t>
            </a:r>
            <a:r>
              <a:rPr lang="en-US" dirty="0"/>
              <a:t>etc.</a:t>
            </a:r>
          </a:p>
          <a:p>
            <a:r>
              <a:rPr lang="en-US" dirty="0"/>
              <a:t>Manage the information of </a:t>
            </a:r>
            <a:r>
              <a:rPr lang="en-US" dirty="0" smtClean="0"/>
              <a:t>grade</a:t>
            </a:r>
          </a:p>
          <a:p>
            <a:r>
              <a:rPr lang="en-US" dirty="0"/>
              <a:t>Percentage of </a:t>
            </a:r>
            <a:r>
              <a:rPr lang="en-US" dirty="0" smtClean="0"/>
              <a:t>Tuition </a:t>
            </a:r>
            <a:r>
              <a:rPr lang="en-US" dirty="0"/>
              <a:t>fee Waiver</a:t>
            </a:r>
          </a:p>
          <a:p>
            <a:r>
              <a:rPr lang="en-US" dirty="0"/>
              <a:t>To increase efficiency of managing the </a:t>
            </a:r>
            <a:r>
              <a:rPr lang="en-US" dirty="0" smtClean="0"/>
              <a:t>registration, grade</a:t>
            </a:r>
          </a:p>
          <a:p>
            <a:r>
              <a:rPr lang="en-US" dirty="0"/>
              <a:t>It deals with monitoring the information and transaction of </a:t>
            </a:r>
            <a:r>
              <a:rPr lang="en-US" dirty="0" smtClean="0"/>
              <a:t>student</a:t>
            </a:r>
          </a:p>
          <a:p>
            <a:r>
              <a:rPr lang="en-US" dirty="0"/>
              <a:t>Manage the information of students</a:t>
            </a:r>
          </a:p>
          <a:p>
            <a:r>
              <a:rPr lang="en-US" dirty="0"/>
              <a:t>Integration of all records of exams</a:t>
            </a:r>
          </a:p>
          <a:p>
            <a:r>
              <a:rPr lang="en-US" dirty="0"/>
              <a:t>Manage the information of </a:t>
            </a:r>
            <a:r>
              <a:rPr lang="en-US" dirty="0" smtClean="0"/>
              <a:t>registration.</a:t>
            </a:r>
          </a:p>
        </p:txBody>
      </p:sp>
    </p:spTree>
    <p:extLst>
      <p:ext uri="{BB962C8B-B14F-4D97-AF65-F5344CB8AC3E}">
        <p14:creationId xmlns:p14="http://schemas.microsoft.com/office/powerpoint/2010/main" val="126217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452718"/>
            <a:ext cx="9404723" cy="1400530"/>
          </a:xfrm>
        </p:spPr>
        <p:txBody>
          <a:bodyPr/>
          <a:lstStyle/>
          <a:p>
            <a:r>
              <a:rPr lang="en-US" dirty="0">
                <a:latin typeface="Haettenschweiler" panose="020B0706040902060204" pitchFamily="34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8772208" cy="419548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university Management System which capable of storing university </a:t>
            </a:r>
            <a:r>
              <a:rPr lang="en-US" dirty="0" smtClean="0"/>
              <a:t>resource's </a:t>
            </a:r>
            <a:r>
              <a:rPr lang="en-US" dirty="0"/>
              <a:t>such as student and staff of university and their relation was implemented.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is easy to tack the relations of students and courses they have taken</a:t>
            </a:r>
            <a:r>
              <a:rPr lang="en-US" dirty="0" smtClean="0"/>
              <a:t>, courses </a:t>
            </a:r>
            <a:r>
              <a:rPr lang="en-US" dirty="0"/>
              <a:t>and teacher they are </a:t>
            </a:r>
            <a:r>
              <a:rPr lang="en-US" dirty="0" smtClean="0"/>
              <a:t>even </a:t>
            </a:r>
            <a:r>
              <a:rPr lang="en-US" dirty="0"/>
              <a:t>by using the friendly interface of the system</a:t>
            </a:r>
          </a:p>
        </p:txBody>
      </p:sp>
    </p:spTree>
    <p:extLst>
      <p:ext uri="{BB962C8B-B14F-4D97-AF65-F5344CB8AC3E}">
        <p14:creationId xmlns:p14="http://schemas.microsoft.com/office/powerpoint/2010/main" val="53566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296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Century Gothic</vt:lpstr>
      <vt:lpstr>Haettenschweiler</vt:lpstr>
      <vt:lpstr>Jokerman</vt:lpstr>
      <vt:lpstr>Mistral</vt:lpstr>
      <vt:lpstr>Wingdings 3</vt:lpstr>
      <vt:lpstr>Ion</vt:lpstr>
      <vt:lpstr>Presentation on </vt:lpstr>
      <vt:lpstr>Presentation submitted by</vt:lpstr>
      <vt:lpstr>Introduction of University Management System</vt:lpstr>
      <vt:lpstr>Feature on University Management System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</dc:title>
  <dc:creator>Tanvir Ahmed</dc:creator>
  <cp:lastModifiedBy>Microsoft account</cp:lastModifiedBy>
  <cp:revision>5</cp:revision>
  <dcterms:created xsi:type="dcterms:W3CDTF">2019-03-08T19:07:32Z</dcterms:created>
  <dcterms:modified xsi:type="dcterms:W3CDTF">2022-07-08T06:36:40Z</dcterms:modified>
</cp:coreProperties>
</file>