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DAE1C-4839-4997-9E6D-8DC3A487E0DF}" v="729" dt="2022-05-06T19:00:19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7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5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3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DF582FD0-9EEC-30F7-7AC4-06F23D3AC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9" r="-2" b="2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Improving customer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An application can bring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1813-2179-608B-40F7-68BDD4B4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69" y="2146502"/>
            <a:ext cx="11029616" cy="988332"/>
          </a:xfrm>
        </p:spPr>
        <p:txBody>
          <a:bodyPr/>
          <a:lstStyle/>
          <a:p>
            <a:pPr algn="ctr"/>
            <a:r>
              <a:rPr lang="en-US" sz="5400" dirty="0"/>
              <a:t>Questions &amp;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63E3-D187-1FF4-4FD3-C6C95B2E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515595"/>
            <a:ext cx="11029616" cy="988332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40AF-001B-C73F-3F73-3F2F8822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10562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issue</a:t>
            </a:r>
          </a:p>
        </p:txBody>
      </p:sp>
    </p:spTree>
    <p:extLst>
      <p:ext uri="{BB962C8B-B14F-4D97-AF65-F5344CB8AC3E}">
        <p14:creationId xmlns:p14="http://schemas.microsoft.com/office/powerpoint/2010/main" val="315832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6C43-82BC-6A64-88D5-2B890E8C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The golden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459F-8ACA-DA65-17D7-1801E3DD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  <a:p>
            <a:pPr marL="305435" indent="-305435" algn="ctr"/>
            <a:r>
              <a:rPr lang="en-US" sz="2800" dirty="0"/>
              <a:t>LV1 calls should be no longer than 3 minutes</a:t>
            </a: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B820-6E3E-258F-CA6C-C127D057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F53-1944-C160-6B94-68812F3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LV1 calls: average of 5 minutes for new hires</a:t>
            </a:r>
          </a:p>
          <a:p>
            <a:pPr marL="305435" indent="-305435"/>
            <a:r>
              <a:rPr lang="en-US" sz="2800" dirty="0"/>
              <a:t>Training : 3 weeks</a:t>
            </a:r>
          </a:p>
          <a:p>
            <a:pPr marL="305435" indent="-305435"/>
            <a:r>
              <a:rPr lang="en-US" sz="2800" dirty="0"/>
              <a:t>Onboarding CSR skills: no skills required</a:t>
            </a:r>
          </a:p>
          <a:p>
            <a:pPr marL="305435" indent="-305435"/>
            <a:r>
              <a:rPr lang="en-US" sz="2800" dirty="0"/>
              <a:t>LV1 : the first line of escalation</a:t>
            </a:r>
          </a:p>
        </p:txBody>
      </p:sp>
    </p:spTree>
    <p:extLst>
      <p:ext uri="{BB962C8B-B14F-4D97-AF65-F5344CB8AC3E}">
        <p14:creationId xmlns:p14="http://schemas.microsoft.com/office/powerpoint/2010/main" val="36559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73C-0312-3A92-F9B1-FE8BD1E3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32" y="2372720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420967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1FC2-E5B5-464A-F059-22FE6659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The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9C53-9265-D18D-96DC-E3DB6302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A command line interface (CLI) application</a:t>
            </a:r>
          </a:p>
          <a:p>
            <a:pPr marL="305435" indent="-305435"/>
            <a:r>
              <a:rPr lang="en-US" sz="2800" dirty="0"/>
              <a:t>Takes a user input and stores it in the database</a:t>
            </a:r>
          </a:p>
          <a:p>
            <a:pPr marL="305435" indent="-305435"/>
            <a:r>
              <a:rPr lang="en-US" sz="2800" dirty="0"/>
              <a:t>Prompts the CSR vs CS Scripts</a:t>
            </a:r>
          </a:p>
          <a:p>
            <a:pPr marL="305435" indent="-305435"/>
            <a:r>
              <a:rPr lang="en-US" sz="2800" dirty="0"/>
              <a:t>The database is accessible throughout the organization</a:t>
            </a:r>
          </a:p>
          <a:p>
            <a:pPr marL="305435" indent="-30543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46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747-D3BB-9C66-C554-72078907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06EC-5824-53A8-4771-F35E59F8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05269"/>
            <a:ext cx="11029615" cy="29201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800" dirty="0">
                <a:ea typeface="+mn-lt"/>
                <a:cs typeface="+mn-lt"/>
              </a:rPr>
              <a:t>Python 3.x</a:t>
            </a:r>
            <a:endParaRPr lang="en-US" sz="2800" dirty="0"/>
          </a:p>
          <a:p>
            <a:pPr marL="629920" lvl="1" indent="-305435"/>
            <a:r>
              <a:rPr lang="en-US" sz="2800" dirty="0">
                <a:ea typeface="+mn-lt"/>
                <a:cs typeface="+mn-lt"/>
              </a:rPr>
              <a:t>File I/O</a:t>
            </a:r>
            <a:endParaRPr lang="en-US" sz="2800" dirty="0"/>
          </a:p>
          <a:p>
            <a:pPr marL="629920" lvl="1" indent="-305435"/>
            <a:r>
              <a:rPr lang="en-US" sz="2800" dirty="0">
                <a:ea typeface="+mn-lt"/>
                <a:cs typeface="+mn-lt"/>
              </a:rPr>
              <a:t>Collections</a:t>
            </a:r>
            <a:endParaRPr lang="en-US" sz="2800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Visual Studio Code</a:t>
            </a:r>
            <a:endParaRPr lang="en-US" sz="2800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MongoDB</a:t>
            </a:r>
            <a:endParaRPr lang="en-US" sz="2800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PyMongo</a:t>
            </a:r>
            <a:endParaRPr lang="en-US" sz="2800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git SCM (+ GitHub)</a:t>
            </a:r>
            <a:endParaRPr lang="en-US" sz="2800" dirty="0"/>
          </a:p>
          <a:p>
            <a:pPr marL="305435" indent="-30543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04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CFB7-2AB0-AA41-9539-A1B9119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Program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68B6-5C13-05E1-FF72-3BF31A79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3" y="2519458"/>
            <a:ext cx="11029615" cy="3634486"/>
          </a:xfrm>
        </p:spPr>
        <p:txBody>
          <a:bodyPr/>
          <a:lstStyle/>
          <a:p>
            <a:pPr marL="305435" indent="-305435"/>
            <a:r>
              <a:rPr lang="en-US" sz="2800" dirty="0">
                <a:ea typeface="+mn-lt"/>
                <a:cs typeface="+mn-lt"/>
              </a:rPr>
              <a:t>The app can create, read, update and delete data that is stored in a database. 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It also reads JSON or CSV files, and stores the data contained within those files in a database. 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In addition, it has a CLI where users can interact with the application while it is running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01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242-50C8-F182-FE5F-5E466F38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The expected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CA44-AD82-63E3-3105-E588704A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800" dirty="0"/>
              <a:t>Reduce Lv1 CSRs call time to under 3 minutes</a:t>
            </a:r>
          </a:p>
          <a:p>
            <a:pPr marL="305435" indent="-305435"/>
            <a:r>
              <a:rPr lang="en-US" sz="2800" dirty="0"/>
              <a:t>Trim extra conversation</a:t>
            </a:r>
          </a:p>
          <a:p>
            <a:pPr marL="305435" indent="-305435"/>
            <a:r>
              <a:rPr lang="en-US" sz="2800" dirty="0"/>
              <a:t>All inputs are required: cleaner data</a:t>
            </a:r>
          </a:p>
          <a:p>
            <a:pPr marL="305435" indent="-305435"/>
            <a:r>
              <a:rPr lang="en-US" sz="2800" dirty="0"/>
              <a:t>Improve customer experience: shorter onset calls, quick and precise escalations.</a:t>
            </a:r>
          </a:p>
          <a:p>
            <a:pPr marL="305435" indent="-305435"/>
            <a:r>
              <a:rPr lang="en-US" sz="2800" dirty="0"/>
              <a:t>Reduce training time by at least one week</a:t>
            </a:r>
          </a:p>
          <a:p>
            <a:pPr marL="305435" indent="-305435"/>
            <a:r>
              <a:rPr lang="en-US" sz="2800" dirty="0"/>
              <a:t>Track performance: data in MongoDB is ready to analyze and visualize</a:t>
            </a:r>
          </a:p>
          <a:p>
            <a:pPr marL="305435" indent="-305435"/>
            <a:r>
              <a:rPr lang="en-US" sz="2800" dirty="0"/>
              <a:t>Reduce the need for new Lv1 hires</a:t>
            </a:r>
          </a:p>
        </p:txBody>
      </p:sp>
    </p:spTree>
    <p:extLst>
      <p:ext uri="{BB962C8B-B14F-4D97-AF65-F5344CB8AC3E}">
        <p14:creationId xmlns:p14="http://schemas.microsoft.com/office/powerpoint/2010/main" val="2107186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31B32"/>
      </a:dk2>
      <a:lt2>
        <a:srgbClr val="F0F3F3"/>
      </a:lt2>
      <a:accent1>
        <a:srgbClr val="C35D4D"/>
      </a:accent1>
      <a:accent2>
        <a:srgbClr val="B13B5C"/>
      </a:accent2>
      <a:accent3>
        <a:srgbClr val="C34D9F"/>
      </a:accent3>
      <a:accent4>
        <a:srgbClr val="A43BB1"/>
      </a:accent4>
      <a:accent5>
        <a:srgbClr val="854DC3"/>
      </a:accent5>
      <a:accent6>
        <a:srgbClr val="443DB2"/>
      </a:accent6>
      <a:hlink>
        <a:srgbClr val="913F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Improving customer experience</vt:lpstr>
      <vt:lpstr>The issue</vt:lpstr>
      <vt:lpstr>The golden rule</vt:lpstr>
      <vt:lpstr>facts</vt:lpstr>
      <vt:lpstr>The solution</vt:lpstr>
      <vt:lpstr>The application</vt:lpstr>
      <vt:lpstr>Technologies used</vt:lpstr>
      <vt:lpstr>Program features</vt:lpstr>
      <vt:lpstr>The expected results</vt:lpstr>
      <vt:lpstr>Questions &amp; comments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196</cp:revision>
  <dcterms:created xsi:type="dcterms:W3CDTF">2022-05-06T18:23:34Z</dcterms:created>
  <dcterms:modified xsi:type="dcterms:W3CDTF">2022-05-06T19:00:24Z</dcterms:modified>
</cp:coreProperties>
</file>