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7"/>
    </p:embeddedFont>
    <p:embeddedFont>
      <p:font typeface="Oswald" pitchFamily="2" charset="77"/>
      <p:regular r:id="rId18"/>
      <p:bold r:id="rId19"/>
    </p:embeddedFont>
    <p:embeddedFont>
      <p:font typeface="Source Code Pro" panose="020B050903040302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25af48195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25af48195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25af4819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25af48195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25af48195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25af48195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25af48195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25af48195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a54f4b2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a54f4b2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25af4819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25af4819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25af4819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25af4819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80d1f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80d1f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25af4819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25af48195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80d1f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80d1f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25af4819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25af4819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ingwage.mit.edu/counties/1315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schooldigger.com/" TargetMode="External"/><Relationship Id="rId5" Type="http://schemas.openxmlformats.org/officeDocument/2006/relationships/hyperlink" Target="https://www.mylocalcrime.com/?kbid=62750#40.732326%2C%20-73.25099" TargetMode="External"/><Relationship Id="rId4" Type="http://schemas.openxmlformats.org/officeDocument/2006/relationships/hyperlink" Target="https://www.dolthub.com/repositories/dolthub/us-housing-prices-v2/data/main/sal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York Housing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8 – Project 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800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Rank Visualization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25" y="923625"/>
            <a:ext cx="7039201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living by county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5443000" y="1337975"/>
            <a:ext cx="2928600" cy="3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Chautauqua and Franklin Counties have the lowest cost of living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Queens, Manhattan, and Putnam have the highest cost of living.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75" y="1"/>
            <a:ext cx="4668401" cy="51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sales price of houses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5736750" y="1289000"/>
            <a:ext cx="28797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Allegany County’s average sales price of houses is $110,470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5736750" y="2695500"/>
            <a:ext cx="24213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Manhattan average sales price of houses is $1,588,800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5431950" cy="267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monetize it?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of Infrastructure: $300/Month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of Labor: $40,000/Month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Other costs: $5,000/Month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Zillow Real-Time Housing Price Subscription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Subscription Offer: $29.99/Month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Free Trial: 7 Days - approximately 10,000,000 users sign-up for the trial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Subscribers After Trial: 200,000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Monthly Revenue: $6,000,000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Total Revenue generated in a year: $72,000,000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Total Cost: infrastructure, labor, miscellaneous and zillow share (5%)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Annual Profit (After Zillow's Share): $67,883,580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https://livingwage.mit.edu/counties/13151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https://www.dolthub.com/repositories/dolthub/us-housing-prices-v2/data/main/sales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https://www.mylocalcrime.com/?kbid=62750#40.732326%2C%20-73.25099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hlinkClick r:id="rId6"/>
              </a:rPr>
              <a:t>https://developer.schooldigger.com/</a:t>
            </a:r>
            <a:r>
              <a:rPr lang="en" dirty="0"/>
              <a:t> 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to Our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Business Process - What are we trying to solve?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Technical Aspects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Visualizing Our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Monetizing Our Idea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-6875" y="3053100"/>
            <a:ext cx="9150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08275" y="428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21176" y="23880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21225" y="27491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School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226051" y="22997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226050" y="2388100"/>
            <a:ext cx="1506600" cy="13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Living Wage, Average Salary,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Expenses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466425" y="2353875"/>
            <a:ext cx="1329900" cy="139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7625125" y="2747925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Crime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614550" y="2299750"/>
            <a:ext cx="1329900" cy="139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614550" y="2666800"/>
            <a:ext cx="1329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Sales,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Properties 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4" name="Google Shape;84;p15"/>
          <p:cNvCxnSpPr>
            <a:stCxn id="76" idx="4"/>
          </p:cNvCxnSpPr>
          <p:nvPr/>
        </p:nvCxnSpPr>
        <p:spPr>
          <a:xfrm flipH="1">
            <a:off x="1077126" y="3717993"/>
            <a:ext cx="9000" cy="5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5"/>
          <p:cNvCxnSpPr>
            <a:stCxn id="82" idx="0"/>
          </p:cNvCxnSpPr>
          <p:nvPr/>
        </p:nvCxnSpPr>
        <p:spPr>
          <a:xfrm rot="10800000">
            <a:off x="3275000" y="1830250"/>
            <a:ext cx="4500" cy="46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5"/>
          <p:cNvCxnSpPr/>
          <p:nvPr/>
        </p:nvCxnSpPr>
        <p:spPr>
          <a:xfrm flipH="1">
            <a:off x="5930901" y="3749768"/>
            <a:ext cx="9000" cy="5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4862725" y="4319150"/>
            <a:ext cx="21858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does it cost to live in each county, what is the living wage and the median salary by profession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76075" y="1018925"/>
            <a:ext cx="22560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does properties cost by county, address, the min, max, and average prices by property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 rot="10800000">
            <a:off x="8129125" y="1870450"/>
            <a:ext cx="4500" cy="46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7166450" y="1018925"/>
            <a:ext cx="22560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rate by county - violence, muder, rape, robbery, assault, burglary, and theft count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28050" y="4319150"/>
            <a:ext cx="22239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about private and public school in New York state that features class grade and ranks and ratio of pupil to teacher in the area.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13802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Architecture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00" y="1106000"/>
            <a:ext cx="7144458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199226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Data Modeling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50" y="1211575"/>
            <a:ext cx="5797366" cy="37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ELT Process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4681925" y="893875"/>
            <a:ext cx="4323000" cy="3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Extracted data (Web Scraping)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Loaded data to Snowflake via (Python Script)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Transformation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Cleaned data (reformat date, remove null values and duplicates)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Created dim and fact tables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Populated data from original tables into our Dimensions and Fact Tables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 and How we Solved it 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121175" y="1412775"/>
            <a:ext cx="8520600" cy="43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500" u="sng">
                <a:latin typeface="Times New Roman"/>
                <a:ea typeface="Times New Roman"/>
                <a:cs typeface="Times New Roman"/>
                <a:sym typeface="Times New Roman"/>
              </a:rPr>
              <a:t>How to work with json files on snowflake</a:t>
            </a:r>
            <a:endParaRPr sz="1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- We were loading it without a table format, so in snowflake we were seeing only rows and no columns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- Went back to the python code that was loading the data into snowflake and made sure to create a table format for all sales data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500" u="sng">
                <a:latin typeface="Times New Roman"/>
                <a:ea typeface="Times New Roman"/>
                <a:cs typeface="Times New Roman"/>
                <a:sym typeface="Times New Roman"/>
              </a:rPr>
              <a:t>How to join all data sets in our Fact table</a:t>
            </a:r>
            <a:endParaRPr sz="1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- When trying the “joins” in our four datasets we could not figure out how to make a connection between then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- To solve: we made sure all tables were linked to the dim_location and used the join based on “Counties”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0" y="-343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Rate Visualization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83225" y="791600"/>
            <a:ext cx="5326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8000"/>
            <a:ext cx="4381751" cy="337773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572000" y="699125"/>
            <a:ext cx="527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Avg. of total highest crime Rate counties</a:t>
            </a:r>
            <a:endParaRPr sz="1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0" y="699125"/>
            <a:ext cx="412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Avg. of total lowest crime Rate counties</a:t>
            </a:r>
            <a:endParaRPr sz="1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07" y="1219500"/>
            <a:ext cx="3665768" cy="34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535</Words>
  <Application>Microsoft Macintosh PowerPoint</Application>
  <PresentationFormat>On-screen Show 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Impact</vt:lpstr>
      <vt:lpstr>Arial</vt:lpstr>
      <vt:lpstr>Times New Roman</vt:lpstr>
      <vt:lpstr>Source Code Pro</vt:lpstr>
      <vt:lpstr>Oswald</vt:lpstr>
      <vt:lpstr>Modern Writer</vt:lpstr>
      <vt:lpstr>New York Housing</vt:lpstr>
      <vt:lpstr>Agenda</vt:lpstr>
      <vt:lpstr>Data Sets</vt:lpstr>
      <vt:lpstr>Information Architecture</vt:lpstr>
      <vt:lpstr>Data Modeling</vt:lpstr>
      <vt:lpstr>ELT Process</vt:lpstr>
      <vt:lpstr>Issues Encountered and How we Solved it </vt:lpstr>
      <vt:lpstr>Visuals</vt:lpstr>
      <vt:lpstr>Crime Rate Visualization</vt:lpstr>
      <vt:lpstr>School Rank Visualization</vt:lpstr>
      <vt:lpstr>Cost of living by county</vt:lpstr>
      <vt:lpstr>Average sales price of houses</vt:lpstr>
      <vt:lpstr>How would we monetize it?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8 - Project 9:</dc:title>
  <cp:lastModifiedBy>Gabriele Damelio Sanches</cp:lastModifiedBy>
  <cp:revision>2</cp:revision>
  <dcterms:modified xsi:type="dcterms:W3CDTF">2024-05-07T22:07:46Z</dcterms:modified>
</cp:coreProperties>
</file>