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Owner\Documents\MATLAB\Lacex_summary_FinalConfirmation_more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Owner\Documents\MATLAB\Lacex_summary_FinalConfirmation_more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Owner\Documents\MATLAB\Lacex_summary_FinalConfirmation_more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Sheet1!$A$24</c:f>
              <c:strCache>
                <c:ptCount val="1"/>
                <c:pt idx="0">
                  <c:v>R1P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1D-42E7-B53A-B31651712A1E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1D-42E7-B53A-B31651712A1E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1D-42E7-B53A-B31651712A1E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1D-42E7-B53A-B31651712A1E}"/>
              </c:ext>
            </c:extLst>
          </c:dPt>
          <c:errBars>
            <c:errBarType val="both"/>
            <c:errValType val="cust"/>
            <c:noEndCap val="0"/>
            <c:plus>
              <c:numRef>
                <c:f>Sheet1!$B$25:$G$25</c:f>
                <c:numCache>
                  <c:formatCode>General</c:formatCode>
                  <c:ptCount val="6"/>
                  <c:pt idx="0">
                    <c:v>3.0517608599749297E-4</c:v>
                  </c:pt>
                  <c:pt idx="1">
                    <c:v>7.9639777340775558E-5</c:v>
                  </c:pt>
                  <c:pt idx="2">
                    <c:v>1.4477750743433339E-4</c:v>
                  </c:pt>
                  <c:pt idx="3">
                    <c:v>1.379957992866012E-4</c:v>
                  </c:pt>
                  <c:pt idx="5">
                    <c:v>1.7631281438145079E-4</c:v>
                  </c:pt>
                </c:numCache>
              </c:numRef>
            </c:plus>
            <c:minus>
              <c:numRef>
                <c:f>Sheet1!$B$25:$G$25</c:f>
                <c:numCache>
                  <c:formatCode>General</c:formatCode>
                  <c:ptCount val="6"/>
                  <c:pt idx="0">
                    <c:v>3.0517608599749297E-4</c:v>
                  </c:pt>
                  <c:pt idx="1">
                    <c:v>7.9639777340775558E-5</c:v>
                  </c:pt>
                  <c:pt idx="2">
                    <c:v>1.4477750743433339E-4</c:v>
                  </c:pt>
                  <c:pt idx="3">
                    <c:v>1.379957992866012E-4</c:v>
                  </c:pt>
                  <c:pt idx="5">
                    <c:v>1.7631281438145079E-4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Sheet1!$B$23:$E$23</c:f>
              <c:strCache>
                <c:ptCount val="4"/>
                <c:pt idx="0">
                  <c:v>HK-2</c:v>
                </c:pt>
                <c:pt idx="1">
                  <c:v>UMRC6</c:v>
                </c:pt>
                <c:pt idx="2">
                  <c:v>UOK262</c:v>
                </c:pt>
                <c:pt idx="3">
                  <c:v>UOK + DIDS</c:v>
                </c:pt>
              </c:strCache>
            </c:strRef>
          </c:cat>
          <c:val>
            <c:numRef>
              <c:f>Sheet1!$B$24:$E$24</c:f>
              <c:numCache>
                <c:formatCode>General</c:formatCode>
                <c:ptCount val="4"/>
                <c:pt idx="0">
                  <c:v>2.0292691946014841E-2</c:v>
                </c:pt>
                <c:pt idx="1">
                  <c:v>2.0154223145541671E-2</c:v>
                </c:pt>
                <c:pt idx="2">
                  <c:v>2.0010490974173459E-2</c:v>
                </c:pt>
                <c:pt idx="3">
                  <c:v>1.9883827345789976E-2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21D-42E7-B53A-B31651712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9655264"/>
        <c:axId val="779655592"/>
      </c:barChart>
      <c:catAx>
        <c:axId val="77965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79655592"/>
        <c:crosses val="autoZero"/>
        <c:auto val="1"/>
        <c:lblAlgn val="ctr"/>
        <c:lblOffset val="100"/>
        <c:noMultiLvlLbl val="0"/>
      </c:catAx>
      <c:valAx>
        <c:axId val="779655592"/>
        <c:scaling>
          <c:orientation val="minMax"/>
          <c:max val="2.5000000000000005E-2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0" i="0" baseline="0" dirty="0">
                    <a:effectLst/>
                  </a:rPr>
                  <a:t>R</a:t>
                </a:r>
                <a:r>
                  <a:rPr lang="en-US" sz="1400" b="0" i="0" baseline="-25000" dirty="0">
                    <a:effectLst/>
                  </a:rPr>
                  <a:t>1P</a:t>
                </a:r>
                <a:r>
                  <a:rPr lang="en-US" sz="1400" b="0" i="0" baseline="0" dirty="0">
                    <a:effectLst/>
                  </a:rPr>
                  <a:t> (s</a:t>
                </a:r>
                <a:r>
                  <a:rPr lang="en-US" sz="1400" b="0" i="0" baseline="30000" dirty="0">
                    <a:effectLst/>
                  </a:rPr>
                  <a:t>-1</a:t>
                </a:r>
                <a:r>
                  <a:rPr lang="en-US" sz="1400" b="0" i="0" baseline="0" dirty="0">
                    <a:effectLst/>
                  </a:rPr>
                  <a:t>)</a:t>
                </a:r>
                <a:endParaRPr lang="en-US" sz="1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79655264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Sheet1!$D$36</c:f>
              <c:strCache>
                <c:ptCount val="1"/>
                <c:pt idx="0">
                  <c:v>R1Lin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71-4477-8A79-952028B7E8B0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71-4477-8A79-952028B7E8B0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71-4477-8A79-952028B7E8B0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71-4477-8A79-952028B7E8B0}"/>
              </c:ext>
            </c:extLst>
          </c:dPt>
          <c:errBars>
            <c:errBarType val="both"/>
            <c:errValType val="cust"/>
            <c:noEndCap val="0"/>
            <c:plus>
              <c:numRef>
                <c:f>Sheet1!$E$37:$J$37</c:f>
                <c:numCache>
                  <c:formatCode>General</c:formatCode>
                  <c:ptCount val="6"/>
                  <c:pt idx="0">
                    <c:v>2.0792372896380848E-2</c:v>
                  </c:pt>
                  <c:pt idx="1">
                    <c:v>1.7123224610862724E-2</c:v>
                  </c:pt>
                  <c:pt idx="2">
                    <c:v>5.4316096738306991E-3</c:v>
                  </c:pt>
                  <c:pt idx="3">
                    <c:v>1.5627247705565079E-2</c:v>
                  </c:pt>
                  <c:pt idx="5">
                    <c:v>6.4496365750799079E-4</c:v>
                  </c:pt>
                </c:numCache>
              </c:numRef>
            </c:plus>
            <c:minus>
              <c:numRef>
                <c:f>Sheet1!$E$37:$J$37</c:f>
                <c:numCache>
                  <c:formatCode>General</c:formatCode>
                  <c:ptCount val="6"/>
                  <c:pt idx="0">
                    <c:v>2.0792372896380848E-2</c:v>
                  </c:pt>
                  <c:pt idx="1">
                    <c:v>1.7123224610862724E-2</c:v>
                  </c:pt>
                  <c:pt idx="2">
                    <c:v>5.4316096738306991E-3</c:v>
                  </c:pt>
                  <c:pt idx="3">
                    <c:v>1.5627247705565079E-2</c:v>
                  </c:pt>
                  <c:pt idx="5">
                    <c:v>6.4496365750799079E-4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Sheet1!$E$35:$H$35</c:f>
              <c:strCache>
                <c:ptCount val="4"/>
                <c:pt idx="0">
                  <c:v>HK-2</c:v>
                </c:pt>
                <c:pt idx="1">
                  <c:v>UMRC6</c:v>
                </c:pt>
                <c:pt idx="2">
                  <c:v>UOK262</c:v>
                </c:pt>
                <c:pt idx="3">
                  <c:v>UOK + DIDS</c:v>
                </c:pt>
              </c:strCache>
            </c:strRef>
          </c:cat>
          <c:val>
            <c:numRef>
              <c:f>Sheet1!$E$36:$H$36</c:f>
              <c:numCache>
                <c:formatCode>General</c:formatCode>
                <c:ptCount val="4"/>
                <c:pt idx="0">
                  <c:v>5.9621023719336724E-2</c:v>
                </c:pt>
                <c:pt idx="1">
                  <c:v>5.8426894246005306E-2</c:v>
                </c:pt>
                <c:pt idx="2">
                  <c:v>5.8618813392735794E-2</c:v>
                </c:pt>
                <c:pt idx="3">
                  <c:v>6.7749360389357263E-2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571-4477-8A79-952028B7E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9655264"/>
        <c:axId val="779655592"/>
      </c:barChart>
      <c:catAx>
        <c:axId val="77965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79655592"/>
        <c:crosses val="autoZero"/>
        <c:auto val="1"/>
        <c:lblAlgn val="ctr"/>
        <c:lblOffset val="100"/>
        <c:noMultiLvlLbl val="0"/>
      </c:catAx>
      <c:valAx>
        <c:axId val="779655592"/>
        <c:scaling>
          <c:orientation val="minMax"/>
          <c:max val="9.0000000000000024E-2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0" i="0" baseline="0" dirty="0">
                    <a:effectLst/>
                  </a:rPr>
                  <a:t>R</a:t>
                </a:r>
                <a:r>
                  <a:rPr lang="en-US" sz="1400" b="0" i="0" baseline="-25000" dirty="0">
                    <a:effectLst/>
                  </a:rPr>
                  <a:t>1Lin</a:t>
                </a:r>
                <a:r>
                  <a:rPr lang="en-US" sz="1400" b="0" i="0" baseline="0" dirty="0">
                    <a:effectLst/>
                  </a:rPr>
                  <a:t> (s</a:t>
                </a:r>
                <a:r>
                  <a:rPr lang="en-US" sz="1400" b="0" i="0" baseline="30000" dirty="0">
                    <a:effectLst/>
                  </a:rPr>
                  <a:t>-1</a:t>
                </a:r>
                <a:r>
                  <a:rPr lang="en-US" sz="1400" b="0" i="0" baseline="0" dirty="0">
                    <a:effectLst/>
                  </a:rPr>
                  <a:t>)</a:t>
                </a:r>
                <a:endParaRPr lang="en-US" sz="1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79655264"/>
        <c:crosses val="autoZero"/>
        <c:crossBetween val="between"/>
        <c:majorUnit val="4.0000000000000008E-2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Sheet1!$G$48</c:f>
              <c:strCache>
                <c:ptCount val="1"/>
                <c:pt idx="0">
                  <c:v>R1Lex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0E-41A1-ADF6-59B96BCC2726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0E-41A1-ADF6-59B96BCC2726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0E-41A1-ADF6-59B96BCC2726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A0E-41A1-ADF6-59B96BCC2726}"/>
              </c:ext>
            </c:extLst>
          </c:dPt>
          <c:errBars>
            <c:errBarType val="both"/>
            <c:errValType val="cust"/>
            <c:noEndCap val="0"/>
            <c:plus>
              <c:numRef>
                <c:f>Sheet1!$H$49:$M$49</c:f>
                <c:numCache>
                  <c:formatCode>General</c:formatCode>
                  <c:ptCount val="6"/>
                  <c:pt idx="0">
                    <c:v>4.5088837848277105E-5</c:v>
                  </c:pt>
                  <c:pt idx="1">
                    <c:v>3.7252970632583378E-4</c:v>
                  </c:pt>
                  <c:pt idx="2">
                    <c:v>1.7913935132884035E-4</c:v>
                  </c:pt>
                  <c:pt idx="3">
                    <c:v>2.9674052868955972E-4</c:v>
                  </c:pt>
                  <c:pt idx="5">
                    <c:v>5.3908646953891581E-6</c:v>
                  </c:pt>
                </c:numCache>
              </c:numRef>
            </c:plus>
            <c:minus>
              <c:numRef>
                <c:f>Sheet1!$H$49:$M$49</c:f>
                <c:numCache>
                  <c:formatCode>General</c:formatCode>
                  <c:ptCount val="6"/>
                  <c:pt idx="0">
                    <c:v>4.5088837848277105E-5</c:v>
                  </c:pt>
                  <c:pt idx="1">
                    <c:v>3.7252970632583378E-4</c:v>
                  </c:pt>
                  <c:pt idx="2">
                    <c:v>1.7913935132884035E-4</c:v>
                  </c:pt>
                  <c:pt idx="3">
                    <c:v>2.9674052868955972E-4</c:v>
                  </c:pt>
                  <c:pt idx="5">
                    <c:v>5.3908646953891581E-6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Sheet1!$H$47:$K$47</c:f>
              <c:strCache>
                <c:ptCount val="4"/>
                <c:pt idx="0">
                  <c:v>HK-2</c:v>
                </c:pt>
                <c:pt idx="1">
                  <c:v>UMRC6</c:v>
                </c:pt>
                <c:pt idx="2">
                  <c:v>UOK262</c:v>
                </c:pt>
                <c:pt idx="3">
                  <c:v>UOK + DIDS</c:v>
                </c:pt>
              </c:strCache>
            </c:strRef>
          </c:cat>
          <c:val>
            <c:numRef>
              <c:f>Sheet1!$H$48:$K$48</c:f>
              <c:numCache>
                <c:formatCode>General</c:formatCode>
                <c:ptCount val="4"/>
                <c:pt idx="0">
                  <c:v>2.6612095404732927E-2</c:v>
                </c:pt>
                <c:pt idx="1">
                  <c:v>2.7473079382476524E-2</c:v>
                </c:pt>
                <c:pt idx="2">
                  <c:v>2.7495282398095365E-2</c:v>
                </c:pt>
                <c:pt idx="3">
                  <c:v>2.7369710249433226E-2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A0E-41A1-ADF6-59B96BCC2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9655264"/>
        <c:axId val="779655592"/>
      </c:barChart>
      <c:catAx>
        <c:axId val="77965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79655592"/>
        <c:crosses val="autoZero"/>
        <c:auto val="1"/>
        <c:lblAlgn val="ctr"/>
        <c:lblOffset val="100"/>
        <c:noMultiLvlLbl val="0"/>
      </c:catAx>
      <c:valAx>
        <c:axId val="7796555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0" i="0" baseline="0" dirty="0">
                    <a:effectLst/>
                  </a:rPr>
                  <a:t>R</a:t>
                </a:r>
                <a:r>
                  <a:rPr lang="en-US" sz="1400" b="0" i="0" baseline="-25000" dirty="0">
                    <a:effectLst/>
                  </a:rPr>
                  <a:t>1Lex</a:t>
                </a:r>
                <a:r>
                  <a:rPr lang="en-US" sz="1400" b="0" i="0" baseline="0" dirty="0">
                    <a:effectLst/>
                  </a:rPr>
                  <a:t> (s</a:t>
                </a:r>
                <a:r>
                  <a:rPr lang="en-US" sz="1400" b="0" i="0" baseline="30000" dirty="0">
                    <a:effectLst/>
                  </a:rPr>
                  <a:t>-1</a:t>
                </a:r>
                <a:r>
                  <a:rPr lang="en-US" sz="1400" b="0" i="0" baseline="0" dirty="0">
                    <a:effectLst/>
                  </a:rPr>
                  <a:t>)</a:t>
                </a:r>
                <a:endParaRPr lang="en-US" sz="1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79655264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F917-2981-4CFC-8F2D-5A2B6657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9E110-EAA5-44C0-ABA7-9C7B49E6C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8F849-CF42-4DA1-AD46-3F3D447F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EE4C-ED7D-4FF0-A057-637F7855F7F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80685-0EF6-4475-8FBA-2BD10C81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D600-9E4C-4D67-A53C-70377D91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6A4E-B4A9-4509-82F9-6593CDE7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7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CAB5-908D-404E-BD38-11D1ACF7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75692-C053-488E-A813-6F548F533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1295-D759-45EE-8EF8-D51638B2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EE4C-ED7D-4FF0-A057-637F7855F7F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5BE4E-C2C1-4BE2-82DD-10B3BA59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B984-0AB1-433F-AB4F-D821DD12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6A4E-B4A9-4509-82F9-6593CDE7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3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CDEDB-1C5D-44D6-9CCE-3D6C26CC6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37FEA-DF40-4897-BA51-17EEEA4D2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233BE-9AB9-43A7-A224-CCAD4B7E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EE4C-ED7D-4FF0-A057-637F7855F7F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FB7C-1A48-46A7-B3B3-21114388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F871-AEF9-4035-949F-BF2E509F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6A4E-B4A9-4509-82F9-6593CDE7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6808-9AF4-445E-869A-E02CD2A3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A144-5D67-4825-89CC-61F8942F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C5D74-5FA4-4745-8A44-E8BFE1DD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EE4C-ED7D-4FF0-A057-637F7855F7F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61F18-F45B-42D6-A6CF-3A96097C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F3BAC-0BED-49BF-A8D9-D7039D25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6A4E-B4A9-4509-82F9-6593CDE7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7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286C-6982-488B-965F-619A5528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CB816-9E77-4ABA-A94A-D1D3AE14E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B7B9D-4A0B-4CE0-BE64-465471CA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EE4C-ED7D-4FF0-A057-637F7855F7F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C2621-85DD-48F4-9D33-DDC72C17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97E0F-DCB8-44D2-ADA6-214450C7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6A4E-B4A9-4509-82F9-6593CDE7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BC5D-BA1A-4DC9-971C-159DDC95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0F5B-0920-4585-A625-B804B0154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10C15-8826-455E-98BB-0E9AF9B20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DF6BB-0F36-4BE5-9BE7-6F16AEB4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EE4C-ED7D-4FF0-A057-637F7855F7F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9152C-8300-4CB0-A90D-9954EE51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53CA2-2EC9-4EB0-AEAD-E922F635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6A4E-B4A9-4509-82F9-6593CDE7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0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4757-6D6E-46F3-AB46-868B0DC4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05EE9-D6E1-460C-ABB7-824C72E88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23956-85C6-48F2-88AA-E1C47B6C7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5B8C8-AE65-4924-8B2F-78C8DF6F5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E12D6-D3AA-42D8-B822-6297BBB5F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8D640-042D-4683-948D-FA80F99F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EE4C-ED7D-4FF0-A057-637F7855F7F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3FAD7-3BF6-4394-95D8-57812F03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EB71E-7D6E-4536-B8CA-54873AC6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6A4E-B4A9-4509-82F9-6593CDE7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8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1F1A-8B9B-4453-AE60-89CEF2E1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22CE2-77F6-483D-A049-524F4884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EE4C-ED7D-4FF0-A057-637F7855F7F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ECAD-1A68-4D1E-8D06-B1DC46A9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355F8-779E-435E-976C-B20F23C3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6A4E-B4A9-4509-82F9-6593CDE7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2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14CBE-BD43-4206-9D98-AAFC09B9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EE4C-ED7D-4FF0-A057-637F7855F7F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AA1BA-C46A-4E3B-A48B-7C237E2C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5EC9A-CF56-43FC-9CCA-988BDAF9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6A4E-B4A9-4509-82F9-6593CDE7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0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AD39-6EEC-4BF9-A67F-F7C5BFD6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FB84-CEAC-4103-AC53-6D0F719A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AEE1B-97DD-4784-84EA-7193FCEF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DD53A-52DD-42A9-B542-E31FAAFD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EE4C-ED7D-4FF0-A057-637F7855F7F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31520-2329-43BA-8DEA-22EB5DE6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103C-3FE3-45E0-8A6B-960CE6CA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6A4E-B4A9-4509-82F9-6593CDE7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6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590-317A-4669-A016-555F2136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CE9A0-3B08-4DA0-8D98-AAE9ACF4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03454-81B9-4F9B-95F2-DCD9C1FC9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719A5-DDE8-45B3-AC8B-669176F8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EE4C-ED7D-4FF0-A057-637F7855F7F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17173-7619-4E73-B01B-19DAB7FD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C3AE-A8D1-4C94-AB01-DC761F1D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6A4E-B4A9-4509-82F9-6593CDE7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2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675B1-F153-4B14-8F3C-387A171A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CDF7-6D00-4D3A-B99C-9F3AFFAC4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E324D-634F-4F7D-B872-36F7AED3B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EE4C-ED7D-4FF0-A057-637F7855F7F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8F0F9-ACE3-4B8C-B3B6-09CD109D1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2B6A3-D4E5-494B-8391-A43771372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6A4E-B4A9-4509-82F9-6593CDE7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6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BC2519E-89C3-4EF5-BD96-23722DB039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388261"/>
              </p:ext>
            </p:extLst>
          </p:nvPr>
        </p:nvGraphicFramePr>
        <p:xfrm>
          <a:off x="0" y="0"/>
          <a:ext cx="6096000" cy="2228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CF503B7-B9AB-422D-AA2F-C010647C3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801143"/>
              </p:ext>
            </p:extLst>
          </p:nvPr>
        </p:nvGraphicFramePr>
        <p:xfrm>
          <a:off x="0" y="2314574"/>
          <a:ext cx="6096000" cy="2228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1D3D1E7-6630-4938-A4F4-8656F6A2B9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109656"/>
              </p:ext>
            </p:extLst>
          </p:nvPr>
        </p:nvGraphicFramePr>
        <p:xfrm>
          <a:off x="0" y="4629149"/>
          <a:ext cx="6095999" cy="2228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A77B81-F998-48BA-8054-9C4E13EC1313}"/>
              </a:ext>
            </a:extLst>
          </p:cNvPr>
          <p:cNvSpPr txBox="1"/>
          <p:nvPr/>
        </p:nvSpPr>
        <p:spPr>
          <a:xfrm>
            <a:off x="0" y="2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7B4CA-C5C9-49B2-B47D-067E09206715}"/>
              </a:ext>
            </a:extLst>
          </p:cNvPr>
          <p:cNvSpPr txBox="1"/>
          <p:nvPr/>
        </p:nvSpPr>
        <p:spPr>
          <a:xfrm>
            <a:off x="0" y="431259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29A39-78BA-4868-A258-61C152222D71}"/>
              </a:ext>
            </a:extLst>
          </p:cNvPr>
          <p:cNvSpPr txBox="1"/>
          <p:nvPr/>
        </p:nvSpPr>
        <p:spPr>
          <a:xfrm>
            <a:off x="0" y="211231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7892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Fayyaz Ahamed</dc:creator>
  <cp:lastModifiedBy>Ahamed, Fayyaz</cp:lastModifiedBy>
  <cp:revision>17</cp:revision>
  <dcterms:created xsi:type="dcterms:W3CDTF">2020-05-26T07:23:57Z</dcterms:created>
  <dcterms:modified xsi:type="dcterms:W3CDTF">2020-06-03T20:50:23Z</dcterms:modified>
</cp:coreProperties>
</file>