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Tissue_Final_Confir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Tissue_Final_Confirm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kPL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6A-401F-A9E9-73AF2722636A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Sheet1!$M$27:$N$27</c:f>
                <c:numCache>
                  <c:formatCode>General</c:formatCode>
                  <c:ptCount val="2"/>
                  <c:pt idx="0">
                    <c:v>2.8520319202830768E-3</c:v>
                  </c:pt>
                  <c:pt idx="1">
                    <c:v>5.1081949958759667E-3</c:v>
                  </c:pt>
                </c:numCache>
              </c:numRef>
            </c:plus>
            <c:minus>
              <c:numRef>
                <c:f>Sheet1!$M$27:$N$27</c:f>
                <c:numCache>
                  <c:formatCode>General</c:formatCode>
                  <c:ptCount val="2"/>
                  <c:pt idx="0">
                    <c:v>2.8520319202830768E-3</c:v>
                  </c:pt>
                  <c:pt idx="1">
                    <c:v>5.1081949958759667E-3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Sheet1!$M$25:$N$25</c:f>
              <c:strCache>
                <c:ptCount val="2"/>
                <c:pt idx="0">
                  <c:v>Benign</c:v>
                </c:pt>
                <c:pt idx="1">
                  <c:v>Cancer</c:v>
                </c:pt>
              </c:strCache>
            </c:strRef>
          </c:cat>
          <c:val>
            <c:numRef>
              <c:f>Sheet1!$M$26:$N$26</c:f>
              <c:numCache>
                <c:formatCode>General</c:formatCode>
                <c:ptCount val="2"/>
                <c:pt idx="0">
                  <c:v>3.21944755853407E-3</c:v>
                </c:pt>
                <c:pt idx="1">
                  <c:v>1.6676558355789704E-2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A-401F-A9E9-73AF27226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6458488"/>
        <c:axId val="646456192"/>
      </c:barChart>
      <c:catAx>
        <c:axId val="64645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6456192"/>
        <c:crosses val="autoZero"/>
        <c:auto val="1"/>
        <c:lblAlgn val="ctr"/>
        <c:lblOffset val="100"/>
        <c:noMultiLvlLbl val="0"/>
      </c:catAx>
      <c:valAx>
        <c:axId val="646456192"/>
        <c:scaling>
          <c:orientation val="minMax"/>
          <c:max val="2.5000000000000005E-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PL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645848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Sheet1!$O$48</c:f>
              <c:strCache>
                <c:ptCount val="1"/>
                <c:pt idx="0">
                  <c:v>KLEfflux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0FA-46CD-B9AE-11791441598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A-46CD-B9AE-11791441598F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Sheet1!$P$49:$Q$49</c:f>
                <c:numCache>
                  <c:formatCode>General</c:formatCode>
                  <c:ptCount val="2"/>
                  <c:pt idx="0">
                    <c:v>6.376242047475212E-3</c:v>
                  </c:pt>
                  <c:pt idx="1">
                    <c:v>1.7246081208688514E-2</c:v>
                  </c:pt>
                </c:numCache>
              </c:numRef>
            </c:plus>
            <c:minus>
              <c:numRef>
                <c:f>Sheet1!$P$49:$Q$49</c:f>
                <c:numCache>
                  <c:formatCode>General</c:formatCode>
                  <c:ptCount val="2"/>
                  <c:pt idx="0">
                    <c:v>6.376242047475212E-3</c:v>
                  </c:pt>
                  <c:pt idx="1">
                    <c:v>1.7246081208688514E-2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Sheet1!$P$47:$Q$47</c:f>
              <c:strCache>
                <c:ptCount val="2"/>
                <c:pt idx="0">
                  <c:v>Benign</c:v>
                </c:pt>
                <c:pt idx="1">
                  <c:v>Cancer</c:v>
                </c:pt>
              </c:strCache>
            </c:strRef>
          </c:cat>
          <c:val>
            <c:numRef>
              <c:f>Sheet1!$P$48:$Q$48</c:f>
              <c:numCache>
                <c:formatCode>General</c:formatCode>
                <c:ptCount val="2"/>
                <c:pt idx="0">
                  <c:v>6.3762420474985501E-3</c:v>
                </c:pt>
                <c:pt idx="1">
                  <c:v>3.3265308637097507E-2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A-46CD-B9AE-117914415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7608024"/>
        <c:axId val="757608352"/>
      </c:barChart>
      <c:catAx>
        <c:axId val="75760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57608352"/>
        <c:crosses val="autoZero"/>
        <c:auto val="1"/>
        <c:lblAlgn val="ctr"/>
        <c:lblOffset val="100"/>
        <c:noMultiLvlLbl val="0"/>
      </c:catAx>
      <c:valAx>
        <c:axId val="757608352"/>
        <c:scaling>
          <c:orientation val="minMax"/>
          <c:max val="5.5000000000000007E-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LEfflux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57608024"/>
        <c:crosses val="autoZero"/>
        <c:crossBetween val="between"/>
        <c:majorUnit val="2.5000000000000005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ED8-C111-4C2A-8B71-54C86F5D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E7BB-F3E3-4DF1-B136-2940C25B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C914-3AAB-4D5F-839D-F2B38D7A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FFA2-8E1B-475B-B829-1931FD7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3BFA-1241-4899-94A6-AA81A6F5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66C7-3088-4E4C-8549-FED1522B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21726-B551-4207-832D-5149734B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7D0E-551D-48B3-AAC7-D8A221B3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249A-FAFA-46D4-B0DD-2FE1872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3A18-85F7-4246-9689-25790F9A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AD88-67EE-4F0F-A4C4-18A1B4A50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C24BA-AB9C-47C4-A82E-21198052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FB3E-3490-4910-997E-48E0A150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ADC8-0D56-4D34-920E-316EDC0C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61D3-AB95-4D55-B67B-EE04AE8D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8AAD-ED0A-4032-A706-F246776F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A025-8F50-4772-B825-66A4D0B4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DB90-34CB-41C0-B0AC-7A10DBE1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4110-0222-4467-96C5-32763BA3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FE01-AB41-4C0A-B485-2E5CDF28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FE83-B73B-49CD-94F4-5CE8411D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BB27-07D6-462C-BDFE-8156CD919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626D-266C-4C34-ACC9-0EA0895D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A652-8D05-4F53-9914-CEB52F6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E8D9-7A75-4046-9B61-EC766AF4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E185-10D2-457D-A935-CF96A4C0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6CFD-3F90-4C32-8628-7F0A1CD7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6EBF9-794C-4D20-80FF-6C79A4A6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5738-8A01-4878-B21A-18CB90B2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199A-3AA8-4834-BEC5-A4193FF1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E8C36-48E6-48FA-A141-4A5D7823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00DC-7C48-47F4-BFA1-2F892FF7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8BD24-3C63-42FE-92C0-FF145146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EE24-0E41-42EA-8999-455861EF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747F-3B19-4130-AE4F-FC8D74DAF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5ABE9-FC01-47C5-9312-0A2A0131B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6DE0A-B0C5-4166-A9F8-51A1B911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ACDB2-F442-45F4-905E-AD884259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C5CD8-21DD-4C58-A6B0-844B796B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CB9A-492F-4D35-8D4E-9582A258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53AE2-52E4-43F4-B39E-419379E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5DA0C-D579-4DC1-A846-D7AFAAA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417C1-3C30-4E78-9743-3C21FFDB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5B376-78C0-41FA-86D9-1A13A731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2D5E5-3A86-43AC-90D2-CC1E01A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A3516-0968-45B9-A202-61BAD502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FF78-581F-485B-8991-6D07F5F8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036E-53A8-4630-9FFA-FD9E5E89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69DA0-EFD8-494F-8A74-33115E85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3EC0-84A5-4241-9D4E-8906CFAF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7735C-ECD6-4D38-AF29-5E2D4BFE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02F6-5392-41C1-A074-9B67BE4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A57F-E4D2-4EDA-98EF-DE62D209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A0F08-6364-4328-BE20-B7D5F4CD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8649D-3F20-49EE-AD1E-47AB4FA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DDBB-9F41-4A1A-9518-D924DD11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9EC5-F069-47A8-8C7B-0FFE0013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A7A2-89EF-49EE-A96D-FC82F022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ED8A-2F25-4AE7-8737-8D892EB4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0DA1-99BE-43F4-BB12-0D58D967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92F-C737-4A4B-B8F1-19563FDBA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E0AC-283B-4F3A-BF01-29F3351E6D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78E9-7694-4C5C-8EA9-BABE8BD3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25CA-38AB-43EF-984A-65D06C90B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1D6AF3-9D94-494B-BE65-87BF0B2A7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421538"/>
              </p:ext>
            </p:extLst>
          </p:nvPr>
        </p:nvGraphicFramePr>
        <p:xfrm>
          <a:off x="783445" y="1250302"/>
          <a:ext cx="3604400" cy="339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817792-9CAE-4544-8367-7DCC0B1A4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037396"/>
              </p:ext>
            </p:extLst>
          </p:nvPr>
        </p:nvGraphicFramePr>
        <p:xfrm>
          <a:off x="4293800" y="1250302"/>
          <a:ext cx="3604400" cy="339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E28738-B9B2-48EE-8ACE-5D267EE4A9E9}"/>
              </a:ext>
            </a:extLst>
          </p:cNvPr>
          <p:cNvCxnSpPr>
            <a:cxnSpLocks/>
          </p:cNvCxnSpPr>
          <p:nvPr/>
        </p:nvCxnSpPr>
        <p:spPr>
          <a:xfrm>
            <a:off x="2260600" y="1711966"/>
            <a:ext cx="133451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78A38A-611B-450D-B58C-CC9E696AC93A}"/>
              </a:ext>
            </a:extLst>
          </p:cNvPr>
          <p:cNvSpPr txBox="1"/>
          <p:nvPr/>
        </p:nvSpPr>
        <p:spPr>
          <a:xfrm>
            <a:off x="437394" y="12503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1D98-C186-412B-83A1-0C22579B6F44}"/>
              </a:ext>
            </a:extLst>
          </p:cNvPr>
          <p:cNvSpPr txBox="1"/>
          <p:nvPr/>
        </p:nvSpPr>
        <p:spPr>
          <a:xfrm>
            <a:off x="4376166" y="12503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3B8D-F0FA-4D38-9FC4-91DCEE0722B2}"/>
              </a:ext>
            </a:extLst>
          </p:cNvPr>
          <p:cNvSpPr txBox="1"/>
          <p:nvPr/>
        </p:nvSpPr>
        <p:spPr>
          <a:xfrm>
            <a:off x="2703519" y="139206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3486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Ahamed, Fayyaz</cp:lastModifiedBy>
  <cp:revision>6</cp:revision>
  <dcterms:created xsi:type="dcterms:W3CDTF">2020-05-27T06:55:53Z</dcterms:created>
  <dcterms:modified xsi:type="dcterms:W3CDTF">2020-06-03T20:55:21Z</dcterms:modified>
</cp:coreProperties>
</file>