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spspdyn%20data%20kpl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MouseData!$S$2</c:f>
              <c:strCache>
                <c:ptCount val="1"/>
                <c:pt idx="0">
                  <c:v>kPL*ADC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EC-446B-9278-3F5049A3C4D5}"/>
              </c:ext>
            </c:extLst>
          </c:dPt>
          <c:dPt>
            <c:idx val="1"/>
            <c:invertIfNegative val="0"/>
            <c:bubble3D val="0"/>
            <c:spPr>
              <a:solidFill>
                <a:srgbClr val="FF00FF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2EC-446B-9278-3F5049A3C4D5}"/>
              </c:ext>
            </c:extLst>
          </c:dPt>
          <c:errBars>
            <c:errBarType val="both"/>
            <c:errValType val="cust"/>
            <c:noEndCap val="0"/>
            <c:plus>
              <c:numRef>
                <c:f>MouseData!$T$3:$U$3</c:f>
                <c:numCache>
                  <c:formatCode>General</c:formatCode>
                  <c:ptCount val="2"/>
                  <c:pt idx="0">
                    <c:v>1.1201748536855937E-2</c:v>
                  </c:pt>
                  <c:pt idx="1">
                    <c:v>1.1610770974559334E-2</c:v>
                  </c:pt>
                </c:numCache>
              </c:numRef>
            </c:plus>
            <c:minus>
              <c:numRef>
                <c:f>MouseData!$T$3:$U$3</c:f>
                <c:numCache>
                  <c:formatCode>General</c:formatCode>
                  <c:ptCount val="2"/>
                  <c:pt idx="0">
                    <c:v>1.1201748536855937E-2</c:v>
                  </c:pt>
                  <c:pt idx="1">
                    <c:v>1.1610770974559334E-2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MouseData!$T$1:$U$1</c:f>
              <c:strCache>
                <c:ptCount val="2"/>
                <c:pt idx="0">
                  <c:v>UOK262</c:v>
                </c:pt>
                <c:pt idx="1">
                  <c:v>A498</c:v>
                </c:pt>
              </c:strCache>
            </c:strRef>
          </c:cat>
          <c:val>
            <c:numRef>
              <c:f>MouseData!$T$2:$U$2</c:f>
              <c:numCache>
                <c:formatCode>General</c:formatCode>
                <c:ptCount val="2"/>
                <c:pt idx="0">
                  <c:v>7.403469566672001E-2</c:v>
                </c:pt>
                <c:pt idx="1">
                  <c:v>8.3737298000583063E-2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446B-9278-3F5049A3C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663320"/>
        <c:axId val="593665288"/>
      </c:barChart>
      <c:catAx>
        <c:axId val="59366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3665288"/>
        <c:crosses val="autoZero"/>
        <c:auto val="1"/>
        <c:lblAlgn val="ctr"/>
        <c:lblOffset val="100"/>
        <c:noMultiLvlLbl val="0"/>
      </c:catAx>
      <c:valAx>
        <c:axId val="59366528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PL</a:t>
                </a:r>
                <a:r>
                  <a:rPr lang="en-US" sz="1400" b="0" i="0" baseline="0" dirty="0">
                    <a:effectLst/>
                  </a:rPr>
                  <a:t>* </a:t>
                </a:r>
                <a:r>
                  <a:rPr lang="en-US" sz="1400" b="0" i="0" baseline="30000" dirty="0">
                    <a:effectLst/>
                  </a:rPr>
                  <a:t>1</a:t>
                </a:r>
                <a:r>
                  <a:rPr lang="en-US" sz="1400" b="0" i="0" baseline="0" dirty="0">
                    <a:effectLst/>
                  </a:rPr>
                  <a:t>H ADC 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*10</a:t>
                </a:r>
                <a:r>
                  <a:rPr lang="en-US" sz="1400" b="0" i="0" baseline="30000" dirty="0">
                    <a:effectLst/>
                  </a:rPr>
                  <a:t>-3</a:t>
                </a:r>
                <a:r>
                  <a:rPr lang="en-US" sz="1400" b="0" i="0" baseline="0" dirty="0">
                    <a:effectLst/>
                  </a:rPr>
                  <a:t>mm</a:t>
                </a:r>
                <a:r>
                  <a:rPr lang="en-US" sz="1400" b="0" i="0" baseline="30000" dirty="0">
                    <a:effectLst/>
                  </a:rPr>
                  <a:t>2</a:t>
                </a:r>
                <a:r>
                  <a:rPr lang="en-US" sz="1400" b="0" i="0" baseline="0" dirty="0">
                    <a:effectLst/>
                  </a:rPr>
                  <a:t>/s)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3663320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A755-1FE1-4A84-9FEA-40630A54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C3A3F-67D7-4137-9A14-F7866544F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62C1-2C6F-41A9-9001-E881AD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52F4-D6B5-49AB-9337-152D5FDF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5C0D-669A-4370-AAFB-891BAA99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6FB-DE0B-41C1-89E2-F73DA13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01AF-A609-4338-BCE4-5EA48631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74EC-99DA-4AEE-8BFA-536BAFAB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CA73-F197-41B5-9AF3-B4C9644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3CEC-50EC-4FE1-B5C3-0B86B8B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A226-F136-43C8-94BA-03DD77F49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DE1E7-00ED-491A-8957-F77EF849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FAE8-C567-48C7-9D00-CD071384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17FD-FDF5-48A9-8812-A5EF28BB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677F-D5C3-4596-BC51-FDEF2CA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55C1-91B0-4DDA-8FC4-D2281E73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A1CE-6E8D-4F14-8DEC-8EA0D0EB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8EA7-34E3-4FF1-9E4E-216F3CB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8D4E-341E-495E-B904-C682E631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B7D2-C3C5-42E9-8962-E146314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78CB-A366-4F46-86A3-60344410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211C-5D55-48EC-97EE-F951A378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6574-07FE-4574-A808-4B847C34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94FC-B3A2-4317-8148-61C06824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1705-18AB-4A65-9ACD-D2E61A0C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E4A-B161-4F53-B6E7-6F462B4B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2251-9AFD-44C7-9B5A-23961CD8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7D3A8-3569-4717-AE42-90026830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F24F-B780-4C03-A0B3-4947A242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6805-03FC-4DCB-8B5C-C89D3793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7DAB-A71E-4FFC-AA89-FC513CF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2E1E-19E3-4265-B657-5F39DB7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6023-73C5-4F71-8C64-494769C6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291AC-E11D-48AD-8541-9E0CF89C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20837-925A-412F-9E4B-0A5A52233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EF42-B56E-4C95-B438-211E137E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CADA-F38A-40F3-A81B-D804A2FC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2E0C9-B720-4A49-B431-0B1A6EA1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57B3B-6FFE-4FF0-A5B4-F1308771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E37E-C35D-48EE-997C-6047AB45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CED4-BB5F-47BC-B0ED-A93259B0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B4FE6-A99C-42C5-B264-90DBBFF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6817-AA30-40EB-B6F8-09E0846C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753D5-9AEF-4537-BF02-872374AE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C19A7-0CB0-4D2E-A3D7-817CE3A3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C9F4C-857D-4B89-90FE-8B669C81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E26-B94C-40C4-A5F7-916327D7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A8C6-CFDF-4412-BDDD-7056A96C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1F0E-8EEF-4D3B-B11B-4CAB48ED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784D-AB41-4355-896E-BC3D5A1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91FF-E941-4D76-9BDC-505276E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F911-8DFB-4EE7-B484-2A5BCE2F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4798-F46E-46A6-9B73-E012ADC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82EFC-797D-4809-A249-38A46221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268E-6106-4166-804F-9A3BED72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A5F03-E81D-4F2B-8E35-9B606ABD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29C4-DA21-4F19-847C-BCBA3304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93596-3EBC-4056-A01E-1DCE8C9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1DD36-5075-49AC-8F9A-F0F230E2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214F-4A59-4753-BEB9-1A1129FF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D336-8DCE-426C-8A79-501C4CFAB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C7CA-4BF8-4637-A2B3-184F8C5267B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5441-8CF2-432A-80FE-38A068AD2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3267-D184-42FD-A15D-79479A97B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CF6A-79B3-4980-AC58-A932DD22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5D82F5-C4A2-4912-92C0-29B7AC8E0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541338"/>
              </p:ext>
            </p:extLst>
          </p:nvPr>
        </p:nvGraphicFramePr>
        <p:xfrm>
          <a:off x="5254461" y="1474237"/>
          <a:ext cx="4867470" cy="395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197694B-A75C-4746-AFAD-1EF4D67F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6916"/>
          <a:stretch/>
        </p:blipFill>
        <p:spPr>
          <a:xfrm>
            <a:off x="501679" y="1285767"/>
            <a:ext cx="4867470" cy="4170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00F9C-06CE-4D4F-92AA-B487CE333102}"/>
              </a:ext>
            </a:extLst>
          </p:cNvPr>
          <p:cNvSpPr txBox="1"/>
          <p:nvPr/>
        </p:nvSpPr>
        <p:spPr>
          <a:xfrm>
            <a:off x="5369149" y="10549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25926-57F4-4173-830C-BBA0E718AB5B}"/>
              </a:ext>
            </a:extLst>
          </p:cNvPr>
          <p:cNvSpPr txBox="1"/>
          <p:nvPr/>
        </p:nvSpPr>
        <p:spPr>
          <a:xfrm>
            <a:off x="205973" y="105493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877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Ahamed, Fayyaz</cp:lastModifiedBy>
  <cp:revision>7</cp:revision>
  <dcterms:created xsi:type="dcterms:W3CDTF">2020-05-29T19:45:38Z</dcterms:created>
  <dcterms:modified xsi:type="dcterms:W3CDTF">2020-06-03T21:01:51Z</dcterms:modified>
</cp:coreProperties>
</file>