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A4E5-E983-4158-B3C5-BF890EC2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F84C-5883-4FC7-A8E5-898328B8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F9FF-E2EB-4062-B8A3-995407AE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0630-BC5A-4B09-85B8-12CFBE3F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E203-B417-4C94-9681-D238A5A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63FE-F781-4988-A2D0-2EC71BB0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DE7B4-8CA3-4493-B4FA-3071896A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6266-582D-4D1F-8450-0983646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2152-427C-4A6F-91C5-FCA9373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0522-E2BA-469B-B041-83E0B6F8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8DBDA-9114-4D0C-A491-0D9F48141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3B23-FAFB-4E6E-982C-7AE52A804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B43A-11AA-48FE-9170-A3197556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832F-FD92-49C6-9DA4-3BCD91B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0C8C-DF8D-480A-99FE-D713DAC8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C207-124B-49E3-AE52-B7F4CC4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5971-AEFD-4881-9B0A-E997DBF1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E015-51B0-42B6-9405-6B882966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9BE6-0DB1-4A72-BAFB-2F50CC72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F1C4-D827-46C1-957E-A9E08421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35F2-A2D8-4C63-8CEB-CB703ECF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14305-DA37-4116-86A1-5BCA1730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40D8-5CE3-4447-9F0D-9BE6EF60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B56C-8E2F-4DCE-A7E1-4C9BCC59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23EC-2337-476F-A84A-FAA1E2C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3D15-1CD2-4074-AD9B-15CB554E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196-0293-4DD2-83ED-D798B88EE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C402-B453-43AA-9B4C-5D1C41D2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DE642-65B1-4C0F-8D1B-A21330CA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FABA8-A60C-41CE-AC92-5FC671B2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FA40-5EE5-4E1B-A779-FDFDFC1C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152F-3597-4E9B-9D7F-39435356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F013-3EF4-4B98-9B16-7571E29D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5F0E8-E794-4E33-851E-F1BF6634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91120-20EB-46B0-8D95-11017E598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9BE20-323A-4CBD-8202-835E60E7B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A9BB1-68FE-4357-8810-836AAC7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30C9A-F9DB-4024-9F9C-1E366EBC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3989B-D842-419B-9182-245DDB81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9E0-1ED2-4C42-BA12-6CAA4B9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2ED83-22AC-4676-BD5F-897D923F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3D741-2825-4F99-84AE-D9492DA9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0950-9C49-4A54-8DF2-86440EA5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8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E893D-D192-4E76-AFAA-4D8B8C24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549F-AD30-4CBE-9E23-55DD72F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6099D-669E-4FAA-AF88-69641D0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236-004C-47C1-BE4E-665C45C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3901-1508-4038-BF74-124E5777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5FEA-3846-442B-B8B7-6A54A557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28852-A81B-4730-8489-ED7358F8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3049-A6E6-48C4-8CD2-C296680B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0DF0-D398-471D-90F0-80D34659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30BD-5D65-47B5-8568-87DD5D26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86CC-FA04-4819-A3DA-BE33E4A74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0B77-9C37-4E41-8B6B-1282C87C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7C7-4C26-4A61-A8FB-F968CA42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67A62-4B6A-4DC3-8B9F-616ECBE4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8DE9-9C03-4E97-A0E5-A4D19408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24C6C-FAAD-4B42-AFDF-5AA7E54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5D3C-848E-47F8-BF3D-5D41A599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89C5-EFCF-48A6-AF38-170683A8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A2C0-86D8-4911-AA1D-B0B34DBA2C6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A67F-66F9-4B9C-A486-1CFA382FF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B3FD-CBD7-4E41-90F5-C096165B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008-A6C6-4C7B-8C02-3CCFC9E1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0DBBAB4-E909-4F6F-BB91-BDD54992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/>
          <a:stretch/>
        </p:blipFill>
        <p:spPr>
          <a:xfrm>
            <a:off x="4957011" y="1427988"/>
            <a:ext cx="4900863" cy="4002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1025C-2C64-4757-9AFB-5740D7A1EE74}"/>
              </a:ext>
            </a:extLst>
          </p:cNvPr>
          <p:cNvSpPr txBox="1"/>
          <p:nvPr/>
        </p:nvSpPr>
        <p:spPr>
          <a:xfrm>
            <a:off x="9329303" y="11971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5C3AF25-568A-4D81-8B74-3906A0DE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8"/>
          <a:stretch/>
        </p:blipFill>
        <p:spPr>
          <a:xfrm>
            <a:off x="0" y="1423975"/>
            <a:ext cx="4957011" cy="400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DFB94-9998-4FD1-95D1-2C33FF19D121}"/>
              </a:ext>
            </a:extLst>
          </p:cNvPr>
          <p:cNvSpPr txBox="1"/>
          <p:nvPr/>
        </p:nvSpPr>
        <p:spPr>
          <a:xfrm>
            <a:off x="121135" y="11971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812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4</cp:revision>
  <dcterms:created xsi:type="dcterms:W3CDTF">2020-05-27T22:12:26Z</dcterms:created>
  <dcterms:modified xsi:type="dcterms:W3CDTF">2020-05-28T02:36:47Z</dcterms:modified>
</cp:coreProperties>
</file>