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C075-E751-4C81-9A67-9E5A6BEE4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BD82F-179B-46CB-8B0D-DF7255F41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847EF-2B1F-4C1A-B63C-B05896DD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DC65-5D20-4763-8E0B-53CD73ED9B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3955-902F-42D1-AD80-7178603D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5742-0271-4705-9398-AB1B0249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B0A-6905-4E6B-BBCB-877EB483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40E9-6C04-4BB3-90AA-64706F84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200B8-C1A1-4777-88C4-BD0317516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6156-1B39-43BE-B999-A5A61806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DC65-5D20-4763-8E0B-53CD73ED9B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CC78-ECD6-400B-8AD3-A8E5817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FD36-C897-46D2-B880-960DA4A7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B0A-6905-4E6B-BBCB-877EB483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7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A97F9-6E91-4C74-99C2-E70D6D000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1D599-243C-4EBF-B75A-E87AF97B2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D20A-D8E5-4202-941D-0D85F385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DC65-5D20-4763-8E0B-53CD73ED9B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6977F-706E-4B57-881F-13FC1662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7FA5-BE07-4D87-B0A7-50736043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B0A-6905-4E6B-BBCB-877EB483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6A18-10C6-49CF-92BC-5943B3F8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69DB-0DC8-4EA8-9282-6DE7740C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87EC7-A507-4A10-936E-A5960BB7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DC65-5D20-4763-8E0B-53CD73ED9B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94A1-30A1-4A05-9AB8-D5726FAB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24D51-3EBB-449A-903C-D990D8C7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B0A-6905-4E6B-BBCB-877EB483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3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B240-2A13-45EA-98BF-8B6004D0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890AE-87D9-45A8-9A8B-D8EA4C831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853A-9C49-4B25-A997-BC53BBD4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DC65-5D20-4763-8E0B-53CD73ED9B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D6DAF-3C5A-4BD0-83EA-12F267BD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E83A-F930-4547-AE34-3B57835D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B0A-6905-4E6B-BBCB-877EB483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1F0B-1789-42D6-808F-04465D76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4C75-7D51-405C-A3A9-976B39259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B131D-BD76-4A2A-9ACC-9C939E40B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409-F84C-4516-A9F6-38AC8E82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DC65-5D20-4763-8E0B-53CD73ED9B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FDA8F-D53D-4259-B11A-81C7DBFB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D56F0-BAFD-43BC-8D91-D6523017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B0A-6905-4E6B-BBCB-877EB483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EE27-986A-4819-A076-D5A416FF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33043-4523-4E51-A2F8-76EFA189B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A96F9-2FFC-4FE1-AADD-EE493BC0F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D9E6E-BEA5-4ECA-BECE-077FAE160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3722C-D6BB-4065-839E-58B0800DD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102FC-EE5B-401B-9EC3-630E2FAE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DC65-5D20-4763-8E0B-53CD73ED9B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A23C4-83D8-4641-BF01-6DC54924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98F12-0318-4F84-AE11-8C4F371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B0A-6905-4E6B-BBCB-877EB483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2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86B5-B749-49DA-9D7F-010DD432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4CFE7-1A52-4648-9A9C-A17F86F4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DC65-5D20-4763-8E0B-53CD73ED9B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70C2E-6A70-4ED2-A406-EA34DBD9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8494D-934F-44B8-8E12-85ED3AC1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B0A-6905-4E6B-BBCB-877EB483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9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B7247-C103-4660-814E-58031AE4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DC65-5D20-4763-8E0B-53CD73ED9B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5004C-B1FB-4E6B-A487-E08E50F9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B6CEC-35B3-40B4-8D6D-E4AB2447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B0A-6905-4E6B-BBCB-877EB483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E845-F96B-4D2C-922B-4715B92D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6025-643B-49C1-BD7E-40553D38C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98192-B148-459C-8DF1-386C7A6B3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56D6-41B6-4C16-86B0-927B7ACB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DC65-5D20-4763-8E0B-53CD73ED9B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BD82D-1592-4FA8-894F-97665B5A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1784B-5B43-4A74-AF9E-E3C5294A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B0A-6905-4E6B-BBCB-877EB483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F586-C789-494C-9C98-681E0ACE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67706-0790-4E87-9A64-90CC22A4C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FF8BA-C258-4851-8BC8-2B8DBECA4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6E758-FB6E-4C97-A786-3680C17D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DC65-5D20-4763-8E0B-53CD73ED9B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D62AA-47F7-4C08-9828-ED0F82CE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A89F5-AE78-4EA5-A3B3-5FAB0A9B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DB0A-6905-4E6B-BBCB-877EB483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5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406CE-CFE8-446F-8627-BD93C908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0DB0B-5469-49BD-98F3-4D24C4525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9B93-24D8-4D90-BE7D-907E89E8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DC65-5D20-4763-8E0B-53CD73ED9B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C657-DBCB-4FAE-9415-36FB4AE2C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15215-3E46-4114-9631-E598D7140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2DB0A-6905-4E6B-BBCB-877EB4838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EDC5ABD-4C6E-4592-B9F4-F313527E3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0"/>
          <a:stretch/>
        </p:blipFill>
        <p:spPr>
          <a:xfrm>
            <a:off x="0" y="2192693"/>
            <a:ext cx="5915025" cy="333651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EC0507C-366A-4C2F-B38A-55018998B5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3"/>
          <a:stretch/>
        </p:blipFill>
        <p:spPr>
          <a:xfrm>
            <a:off x="6096000" y="2192693"/>
            <a:ext cx="5907161" cy="33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8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Fayyaz Ahamed</cp:lastModifiedBy>
  <cp:revision>4</cp:revision>
  <dcterms:created xsi:type="dcterms:W3CDTF">2020-05-23T22:48:08Z</dcterms:created>
  <dcterms:modified xsi:type="dcterms:W3CDTF">2020-05-23T23:28:18Z</dcterms:modified>
</cp:coreProperties>
</file>