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ex_summary_hptoolbox_more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ex_summary_hptoolbox_more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ex_summary_hptoolbox_more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</a:rPr>
              <a:t>1Lin</a:t>
            </a:r>
            <a:r>
              <a:rPr lang="en-US" sz="1600" baseline="0" dirty="0">
                <a:solidFill>
                  <a:schemeClr val="tx1"/>
                </a:solidFill>
              </a:rPr>
              <a:t> (s</a:t>
            </a:r>
            <a:r>
              <a:rPr lang="en-US" sz="1600" baseline="30000" dirty="0">
                <a:solidFill>
                  <a:schemeClr val="tx1"/>
                </a:solidFill>
              </a:rPr>
              <a:t>-1</a:t>
            </a:r>
            <a:r>
              <a:rPr lang="en-US" sz="1600" baseline="0" dirty="0">
                <a:solidFill>
                  <a:schemeClr val="tx1"/>
                </a:solidFill>
              </a:rPr>
              <a:t>)</a:t>
            </a:r>
            <a:endParaRPr lang="en-US" sz="1600" baseline="-25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R1Lin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C9-4E1F-B28D-099F777ADAB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FC9-4E1F-B28D-099F777ADABD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C9-4E1F-B28D-099F777ADABD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FC9-4E1F-B28D-099F777ADABD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C9-4E1F-B28D-099F777ADABD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FC9-4E1F-B28D-099F777ADABD}"/>
              </c:ext>
            </c:extLst>
          </c:dPt>
          <c:errBars>
            <c:errBarType val="plus"/>
            <c:errValType val="cust"/>
            <c:noEndCap val="0"/>
            <c:plus>
              <c:numRef>
                <c:f>Sheet1!$D$33:$I$33</c:f>
                <c:numCache>
                  <c:formatCode>General</c:formatCode>
                  <c:ptCount val="6"/>
                  <c:pt idx="0">
                    <c:v>2.3803754511435734E-2</c:v>
                  </c:pt>
                  <c:pt idx="1">
                    <c:v>2.3947765296666392E-2</c:v>
                  </c:pt>
                  <c:pt idx="2">
                    <c:v>1.0466686942143609E-2</c:v>
                  </c:pt>
                  <c:pt idx="3">
                    <c:v>1.4625933793160245E-2</c:v>
                  </c:pt>
                  <c:pt idx="5">
                    <c:v>6.9919142025448567E-7</c:v>
                  </c:pt>
                </c:numCache>
              </c:numRef>
            </c:plus>
            <c:minus>
              <c:numRef>
                <c:f>Sheet1!$D$33:$I$33</c:f>
                <c:numCache>
                  <c:formatCode>General</c:formatCode>
                  <c:ptCount val="6"/>
                  <c:pt idx="0">
                    <c:v>2.3803754511435734E-2</c:v>
                  </c:pt>
                  <c:pt idx="1">
                    <c:v>2.3947765296666392E-2</c:v>
                  </c:pt>
                  <c:pt idx="2">
                    <c:v>1.0466686942143609E-2</c:v>
                  </c:pt>
                  <c:pt idx="3">
                    <c:v>1.4625933793160245E-2</c:v>
                  </c:pt>
                  <c:pt idx="5">
                    <c:v>6.9919142025448567E-7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Sheet1!$D$31:$I$31</c:f>
              <c:strCache>
                <c:ptCount val="6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  <c:pt idx="4">
                  <c:v>siRNA_c</c:v>
                </c:pt>
                <c:pt idx="5">
                  <c:v>siRNA</c:v>
                </c:pt>
              </c:strCache>
            </c:strRef>
          </c:cat>
          <c:val>
            <c:numRef>
              <c:f>Sheet1!$D$32:$I$32</c:f>
              <c:numCache>
                <c:formatCode>General</c:formatCode>
                <c:ptCount val="6"/>
                <c:pt idx="0">
                  <c:v>7.384890314233869E-2</c:v>
                </c:pt>
                <c:pt idx="1">
                  <c:v>5.0263555960985945E-2</c:v>
                </c:pt>
                <c:pt idx="2">
                  <c:v>6.3109847044927683E-2</c:v>
                </c:pt>
                <c:pt idx="3">
                  <c:v>8.0357873156810505E-2</c:v>
                </c:pt>
                <c:pt idx="4">
                  <c:v>9.9999999990512817E-2</c:v>
                </c:pt>
                <c:pt idx="5">
                  <c:v>9.9999300808557345E-2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C9-4E1F-B28D-099F777AD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844992"/>
        <c:axId val="608845320"/>
      </c:barChart>
      <c:catAx>
        <c:axId val="60884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08845320"/>
        <c:crosses val="autoZero"/>
        <c:auto val="1"/>
        <c:lblAlgn val="ctr"/>
        <c:lblOffset val="100"/>
        <c:noMultiLvlLbl val="0"/>
      </c:catAx>
      <c:valAx>
        <c:axId val="608845320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08844992"/>
        <c:crosses val="autoZero"/>
        <c:crossBetween val="between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1P</a:t>
            </a:r>
            <a:r>
              <a:rPr lang="en-US" sz="1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</a:t>
            </a:r>
            <a:r>
              <a:rPr lang="en-US" sz="1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Sheet1!$Q$88</c:f>
              <c:strCache>
                <c:ptCount val="1"/>
                <c:pt idx="0">
                  <c:v>R1P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D6-4D6E-9201-3BCC560F6A8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CD6-4D6E-9201-3BCC560F6A8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D6-4D6E-9201-3BCC560F6A82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CD6-4D6E-9201-3BCC560F6A82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D6-4D6E-9201-3BCC560F6A8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CD6-4D6E-9201-3BCC560F6A82}"/>
              </c:ext>
            </c:extLst>
          </c:dPt>
          <c:errBars>
            <c:errBarType val="plus"/>
            <c:errValType val="cust"/>
            <c:noEndCap val="0"/>
            <c:plus>
              <c:numRef>
                <c:f>Sheet1!$R$89:$W$89</c:f>
                <c:numCache>
                  <c:formatCode>General</c:formatCode>
                  <c:ptCount val="6"/>
                  <c:pt idx="0">
                    <c:v>3.8194997275177109E-4</c:v>
                  </c:pt>
                  <c:pt idx="1">
                    <c:v>2.9494907968756836E-4</c:v>
                  </c:pt>
                  <c:pt idx="2">
                    <c:v>2.310682053692697E-4</c:v>
                  </c:pt>
                  <c:pt idx="3">
                    <c:v>4.7544596282562859E-4</c:v>
                  </c:pt>
                  <c:pt idx="5">
                    <c:v>1.7933404971992757E-4</c:v>
                  </c:pt>
                </c:numCache>
              </c:numRef>
            </c:plus>
            <c:minus>
              <c:numRef>
                <c:f>Sheet1!$R$89:$W$89</c:f>
                <c:numCache>
                  <c:formatCode>General</c:formatCode>
                  <c:ptCount val="6"/>
                  <c:pt idx="0">
                    <c:v>3.8194997275177109E-4</c:v>
                  </c:pt>
                  <c:pt idx="1">
                    <c:v>2.9494907968756836E-4</c:v>
                  </c:pt>
                  <c:pt idx="2">
                    <c:v>2.310682053692697E-4</c:v>
                  </c:pt>
                  <c:pt idx="3">
                    <c:v>4.7544596282562859E-4</c:v>
                  </c:pt>
                  <c:pt idx="5">
                    <c:v>1.7933404971992757E-4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Sheet1!$R$87:$W$87</c:f>
              <c:strCache>
                <c:ptCount val="6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  <c:pt idx="4">
                  <c:v>siRNA_c</c:v>
                </c:pt>
                <c:pt idx="5">
                  <c:v>siRNA</c:v>
                </c:pt>
              </c:strCache>
            </c:strRef>
          </c:cat>
          <c:val>
            <c:numRef>
              <c:f>Sheet1!$R$88:$W$88</c:f>
              <c:numCache>
                <c:formatCode>General</c:formatCode>
                <c:ptCount val="6"/>
                <c:pt idx="0">
                  <c:v>2.0365681512952261E-2</c:v>
                </c:pt>
                <c:pt idx="1">
                  <c:v>1.9902792231451975E-2</c:v>
                </c:pt>
                <c:pt idx="2">
                  <c:v>2.0561912508965351E-2</c:v>
                </c:pt>
                <c:pt idx="3">
                  <c:v>2.0431830067845134E-2</c:v>
                </c:pt>
                <c:pt idx="4">
                  <c:v>2.0784713283118691E-2</c:v>
                </c:pt>
                <c:pt idx="5">
                  <c:v>2.0754795921728013E-2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6-4D6E-9201-3BCC560F6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458704"/>
        <c:axId val="455463624"/>
      </c:barChart>
      <c:catAx>
        <c:axId val="4554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55463624"/>
        <c:crosses val="autoZero"/>
        <c:auto val="1"/>
        <c:lblAlgn val="ctr"/>
        <c:lblOffset val="100"/>
        <c:noMultiLvlLbl val="0"/>
      </c:catAx>
      <c:valAx>
        <c:axId val="455463624"/>
        <c:scaling>
          <c:orientation val="minMax"/>
          <c:max val="2.0800000000000003E-2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5545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/>
              <a:t>R</a:t>
            </a:r>
            <a:r>
              <a:rPr lang="en-US" sz="1600" baseline="-25000" dirty="0"/>
              <a:t>1Lex</a:t>
            </a:r>
            <a:r>
              <a:rPr lang="en-US" sz="1600" baseline="0" dirty="0"/>
              <a:t> (s</a:t>
            </a:r>
            <a:r>
              <a:rPr lang="en-US" sz="1600" baseline="30000" dirty="0"/>
              <a:t>-1</a:t>
            </a:r>
            <a:r>
              <a:rPr lang="en-US" sz="1600" baseline="0" dirty="0"/>
              <a:t>)</a:t>
            </a:r>
            <a:endParaRPr lang="en-US" sz="1600" baseline="-25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Sheet1!$R$92</c:f>
              <c:strCache>
                <c:ptCount val="1"/>
                <c:pt idx="0">
                  <c:v>R1Lex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6D-4C56-BD6B-848B92BDF28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46D-4C56-BD6B-848B92BDF28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6D-4C56-BD6B-848B92BDF282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46D-4C56-BD6B-848B92BDF282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6D-4C56-BD6B-848B92BDF28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46D-4C56-BD6B-848B92BDF282}"/>
              </c:ext>
            </c:extLst>
          </c:dPt>
          <c:errBars>
            <c:errBarType val="plus"/>
            <c:errValType val="cust"/>
            <c:noEndCap val="0"/>
            <c:plus>
              <c:numRef>
                <c:f>Sheet1!$S$93:$X$93</c:f>
                <c:numCache>
                  <c:formatCode>General</c:formatCode>
                  <c:ptCount val="6"/>
                  <c:pt idx="0">
                    <c:v>2.1625069528551808E-5</c:v>
                  </c:pt>
                  <c:pt idx="1">
                    <c:v>4.8710360305349656E-5</c:v>
                  </c:pt>
                  <c:pt idx="2">
                    <c:v>1.614486351023254E-4</c:v>
                  </c:pt>
                  <c:pt idx="3">
                    <c:v>1.279616788292203E-4</c:v>
                  </c:pt>
                  <c:pt idx="5">
                    <c:v>2.9679016567189798E-5</c:v>
                  </c:pt>
                </c:numCache>
              </c:numRef>
            </c:plus>
            <c:minus>
              <c:numRef>
                <c:f>Sheet1!$S$93:$X$93</c:f>
                <c:numCache>
                  <c:formatCode>General</c:formatCode>
                  <c:ptCount val="6"/>
                  <c:pt idx="0">
                    <c:v>2.1625069528551808E-5</c:v>
                  </c:pt>
                  <c:pt idx="1">
                    <c:v>4.8710360305349656E-5</c:v>
                  </c:pt>
                  <c:pt idx="2">
                    <c:v>1.614486351023254E-4</c:v>
                  </c:pt>
                  <c:pt idx="3">
                    <c:v>1.279616788292203E-4</c:v>
                  </c:pt>
                  <c:pt idx="5">
                    <c:v>2.9679016567189798E-5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Sheet1!$S$91:$X$91</c:f>
              <c:strCache>
                <c:ptCount val="6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  <c:pt idx="4">
                  <c:v>siRNA_c</c:v>
                </c:pt>
                <c:pt idx="5">
                  <c:v>siRNA</c:v>
                </c:pt>
              </c:strCache>
            </c:strRef>
          </c:cat>
          <c:val>
            <c:numRef>
              <c:f>Sheet1!$S$92:$X$92</c:f>
              <c:numCache>
                <c:formatCode>General</c:formatCode>
                <c:ptCount val="6"/>
                <c:pt idx="0">
                  <c:v>2.6578997644427605E-2</c:v>
                </c:pt>
                <c:pt idx="1">
                  <c:v>2.6835872828472173E-2</c:v>
                </c:pt>
                <c:pt idx="2">
                  <c:v>2.6886662268571313E-2</c:v>
                </c:pt>
                <c:pt idx="3">
                  <c:v>2.6657237171290454E-2</c:v>
                </c:pt>
                <c:pt idx="4">
                  <c:v>2.6593421852223683E-2</c:v>
                </c:pt>
                <c:pt idx="5">
                  <c:v>2.6777762541119757E-2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D-4C56-BD6B-848B92BDF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306944"/>
        <c:axId val="410533824"/>
      </c:barChart>
      <c:catAx>
        <c:axId val="45430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10533824"/>
        <c:crosses val="autoZero"/>
        <c:auto val="1"/>
        <c:lblAlgn val="ctr"/>
        <c:lblOffset val="100"/>
        <c:noMultiLvlLbl val="0"/>
      </c:catAx>
      <c:valAx>
        <c:axId val="410533824"/>
        <c:scaling>
          <c:orientation val="minMax"/>
          <c:max val="2.7100000000000006E-2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54306944"/>
        <c:crosses val="autoZero"/>
        <c:crossBetween val="between"/>
        <c:majorUnit val="2.0000000000000006E-4"/>
        <c:minorUnit val="2.0000000000000008E-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2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7FDD-7F79-40BD-BF42-0B15C39FB66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971D-00F3-474A-8FD4-FE0E972A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AC1E7B5-23F1-4952-A150-86FEC58907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159530"/>
              </p:ext>
            </p:extLst>
          </p:nvPr>
        </p:nvGraphicFramePr>
        <p:xfrm>
          <a:off x="1" y="3035556"/>
          <a:ext cx="12192000" cy="303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3833D7-7F30-4276-82B9-6AEA1E0C2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53405"/>
              </p:ext>
            </p:extLst>
          </p:nvPr>
        </p:nvGraphicFramePr>
        <p:xfrm>
          <a:off x="0" y="-1"/>
          <a:ext cx="12191999" cy="303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806F0D-6C73-4B21-B4BB-3E7EBDA0E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029640"/>
              </p:ext>
            </p:extLst>
          </p:nvPr>
        </p:nvGraphicFramePr>
        <p:xfrm>
          <a:off x="0" y="6108442"/>
          <a:ext cx="12192000" cy="303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A7F92D-6799-4F2E-BFCB-990F733E2E73}"/>
              </a:ext>
            </a:extLst>
          </p:cNvPr>
          <p:cNvSpPr txBox="1"/>
          <p:nvPr/>
        </p:nvSpPr>
        <p:spPr>
          <a:xfrm>
            <a:off x="89210" y="-37330"/>
            <a:ext cx="37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A6F66-B1BB-4DCC-ABCA-59304F540860}"/>
              </a:ext>
            </a:extLst>
          </p:cNvPr>
          <p:cNvSpPr txBox="1"/>
          <p:nvPr/>
        </p:nvSpPr>
        <p:spPr>
          <a:xfrm>
            <a:off x="89210" y="2998227"/>
            <a:ext cx="37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1BD2B-9A2C-452D-8585-5969433F1118}"/>
              </a:ext>
            </a:extLst>
          </p:cNvPr>
          <p:cNvSpPr txBox="1"/>
          <p:nvPr/>
        </p:nvSpPr>
        <p:spPr>
          <a:xfrm>
            <a:off x="89210" y="6108442"/>
            <a:ext cx="37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852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6</cp:revision>
  <dcterms:created xsi:type="dcterms:W3CDTF">2020-05-18T04:19:04Z</dcterms:created>
  <dcterms:modified xsi:type="dcterms:W3CDTF">2020-05-23T21:05:47Z</dcterms:modified>
</cp:coreProperties>
</file>