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B85D-6ADE-4620-B1D1-871139D47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72FAE-5DEC-4E46-851C-03D74EB31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162C-FAE6-414B-92F7-C4A31AEF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93C4-B259-47FD-A29F-E73F59F6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0D3A-D78A-411B-983D-2A371FBE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4182-0319-4829-A522-B526D00B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A782D-47C1-4F73-BD23-ADFCAEEB8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18D0-A158-4EA4-943E-ABF0D09F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E539-29BC-407C-80A3-18B15A55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FA79B-2BA0-481F-8FFC-CFF48896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DC1D3-145E-43D3-9950-8BB4900DE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63790-206A-40D4-BFE8-9B5EA851F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1B80A-9C6D-4C21-AE2A-1E6D824E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981B5-342E-4DE0-8E1C-E2C38007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D64A5-9388-459B-8566-DCAA26E8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639F-606C-4393-9BD4-18D05BA5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06216-FE10-4899-953E-CA37D5256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15B1-9A0C-4ACB-B6EB-35BB26CD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294F-02BB-44BA-A790-063D15BB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B253-177F-454E-A2EC-FBE5632E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3E84-7FF9-4825-89BF-99E317F4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009D7-E2DD-4340-A983-9FEC12E9F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516A1-5E89-4253-B772-39F8BB5D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62B7-7C3B-4EBB-B34D-4E447A72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6D60-1F89-4C63-8524-6574DBBE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7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9E5A-06BD-4987-911A-B272754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3F6-760E-448A-A3AC-ADAFC33DE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9D51B-A3A9-4AC3-A0E0-A84C62CC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99217-44A9-464E-B97B-E78664F7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A44CD-7228-4822-B006-0843BC91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8CB52-FF97-49CC-A8EE-BFF2D273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0811-D0E3-48BE-A90C-32F0FBBF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034B-8476-4885-B83B-0AE9046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0847C-3578-4DDB-81BD-E088B1B17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24B38-6082-4B65-898E-6C996BA69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97280-C40F-4764-8672-E7730FE8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76BF2-A122-4389-AC39-0C187136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8879C-E684-4E7B-ADAB-81D09860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CD11D-9D4E-489F-8A92-7575567B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3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676E-08CB-4FFD-ACC5-557A1F6D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522C3-086E-4E0E-89ED-C2CF630F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0DF8F-3DB8-4C4D-B073-1CB45FFF5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AF28F-45B5-473B-948C-93299DCC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A612F-CF20-4AF6-8A3B-CD7A8D51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8A56F-4134-4227-9FE2-FBFA485F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F6023-47B9-4256-8D7E-FEB94967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5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08A4-E549-4FC2-8A38-B7A7EFD1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716F-AC5B-437A-9EF7-EAF00B32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17121-0C2F-4DF1-8C23-E6467E783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807D-E837-4E8D-B27F-1D43B1E1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823B6-CD54-4AFC-B1EF-0397C098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0B1D7-7DB1-48E0-B4AA-43581B60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020A-12B2-4E24-90EE-CF23A741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DBE3F-6AA3-4A08-AB79-49CD86301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FC236-C08A-4E11-BB62-2394ED64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B3AF0-C708-44A5-AC15-45F6E856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E2C52-9B74-41AA-8474-A6B9CC26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190DA-BFFA-4F20-979C-2F999F56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92F02-154B-4113-9ECD-EDC11407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B4F9-97E2-4BDC-A537-663B30F0F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888D-4CA4-4ABF-9763-37B284DC2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B07C5-039E-4FAC-A35A-39B1181FC8BA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38B7-A2C6-487D-88F9-CFB509339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8927-5309-479E-8235-73678C1A9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6D73-AAD8-411C-86EA-F44628F34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"/><Relationship Id="rId4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33E433-AE50-434C-A783-2472D9BAC5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6" t="4034" r="8280" b="2376"/>
          <a:stretch/>
        </p:blipFill>
        <p:spPr>
          <a:xfrm>
            <a:off x="5830437" y="0"/>
            <a:ext cx="5823770" cy="343127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9FF209A-F473-4168-964C-2B113C847D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4" t="4035" r="8280" b="2527"/>
          <a:stretch/>
        </p:blipFill>
        <p:spPr>
          <a:xfrm>
            <a:off x="0" y="0"/>
            <a:ext cx="5823769" cy="3429000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BC96594D-8C3F-47EB-B483-710AAD90B4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4335" r="8359" b="2376"/>
          <a:stretch/>
        </p:blipFill>
        <p:spPr>
          <a:xfrm>
            <a:off x="5778577" y="3426726"/>
            <a:ext cx="5881392" cy="343127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440A60-7134-45A1-B281-CC9F98CA3E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9" t="4185" r="8439" b="2376"/>
          <a:stretch/>
        </p:blipFill>
        <p:spPr>
          <a:xfrm>
            <a:off x="0" y="3429000"/>
            <a:ext cx="5801646" cy="3429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AFE23C-C595-4B4F-882A-56B7F3CE9BFF}"/>
              </a:ext>
            </a:extLst>
          </p:cNvPr>
          <p:cNvSpPr txBox="1"/>
          <p:nvPr/>
        </p:nvSpPr>
        <p:spPr>
          <a:xfrm>
            <a:off x="2824623" y="13335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B73903-9CEC-495E-A59C-208B077F4C30}"/>
              </a:ext>
            </a:extLst>
          </p:cNvPr>
          <p:cNvSpPr txBox="1"/>
          <p:nvPr/>
        </p:nvSpPr>
        <p:spPr>
          <a:xfrm>
            <a:off x="8688004" y="131207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F6B949-D635-4E27-AF98-4E406C8ACCE3}"/>
              </a:ext>
            </a:extLst>
          </p:cNvPr>
          <p:cNvSpPr txBox="1"/>
          <p:nvPr/>
        </p:nvSpPr>
        <p:spPr>
          <a:xfrm>
            <a:off x="2807953" y="356235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1D2649-858E-4BAA-96E9-F4BEF4396D99}"/>
              </a:ext>
            </a:extLst>
          </p:cNvPr>
          <p:cNvSpPr txBox="1"/>
          <p:nvPr/>
        </p:nvSpPr>
        <p:spPr>
          <a:xfrm>
            <a:off x="8688004" y="3533291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8317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4</cp:revision>
  <dcterms:created xsi:type="dcterms:W3CDTF">2020-05-18T00:20:04Z</dcterms:created>
  <dcterms:modified xsi:type="dcterms:W3CDTF">2020-05-18T01:26:47Z</dcterms:modified>
</cp:coreProperties>
</file>