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MATLAB\LacTissue_hptoolbox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MATLAB\LacTissue_hptoolbox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2800" dirty="0" err="1"/>
              <a:t>k</a:t>
            </a:r>
            <a:r>
              <a:rPr lang="en-US" sz="2800" baseline="-25000" dirty="0" err="1"/>
              <a:t>PL</a:t>
            </a:r>
            <a:r>
              <a:rPr lang="en-US" sz="2800" baseline="0" dirty="0"/>
              <a:t> (s</a:t>
            </a:r>
            <a:r>
              <a:rPr lang="en-US" sz="2800" baseline="30000" dirty="0"/>
              <a:t>-1</a:t>
            </a:r>
            <a:r>
              <a:rPr lang="en-US" sz="2800" baseline="0" dirty="0"/>
              <a:t>)</a:t>
            </a:r>
            <a:endParaRPr lang="en-US" sz="2800" baseline="-25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Sheet1!$K$25</c:f>
              <c:strCache>
                <c:ptCount val="1"/>
                <c:pt idx="0">
                  <c:v>kPL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BE7-4EB7-96F0-295C355B95BC}"/>
              </c:ext>
            </c:extLst>
          </c:dPt>
          <c:errBars>
            <c:errBarType val="plus"/>
            <c:errValType val="cust"/>
            <c:noEndCap val="0"/>
            <c:plus>
              <c:numRef>
                <c:f>Sheet1!$L$26:$M$26</c:f>
                <c:numCache>
                  <c:formatCode>General</c:formatCode>
                  <c:ptCount val="2"/>
                  <c:pt idx="0">
                    <c:v>9.7749039349354682E-5</c:v>
                  </c:pt>
                  <c:pt idx="1">
                    <c:v>1.1694195702938643E-3</c:v>
                  </c:pt>
                </c:numCache>
              </c:numRef>
            </c:plus>
            <c:minus>
              <c:numRef>
                <c:f>Sheet1!$L$26:$M$26</c:f>
                <c:numCache>
                  <c:formatCode>General</c:formatCode>
                  <c:ptCount val="2"/>
                  <c:pt idx="0">
                    <c:v>9.7749039349354682E-5</c:v>
                  </c:pt>
                  <c:pt idx="1">
                    <c:v>1.1694195702938643E-3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Sheet1!$L$24:$M$24</c:f>
              <c:strCache>
                <c:ptCount val="2"/>
                <c:pt idx="0">
                  <c:v>Benign</c:v>
                </c:pt>
                <c:pt idx="1">
                  <c:v>Cancer</c:v>
                </c:pt>
              </c:strCache>
            </c:strRef>
          </c:cat>
          <c:val>
            <c:numRef>
              <c:f>Sheet1!$L$25:$M$25</c:f>
              <c:numCache>
                <c:formatCode>General</c:formatCode>
                <c:ptCount val="2"/>
                <c:pt idx="0">
                  <c:v>4.0918064501504169E-4</c:v>
                </c:pt>
                <c:pt idx="1">
                  <c:v>1.8538458865264319E-3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E7-4EB7-96F0-295C355B95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7155640"/>
        <c:axId val="627154656"/>
      </c:barChart>
      <c:catAx>
        <c:axId val="627155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27154656"/>
        <c:crosses val="autoZero"/>
        <c:auto val="1"/>
        <c:lblAlgn val="ctr"/>
        <c:lblOffset val="100"/>
        <c:noMultiLvlLbl val="0"/>
      </c:catAx>
      <c:valAx>
        <c:axId val="627154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27155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2800" dirty="0" err="1"/>
              <a:t>k</a:t>
            </a:r>
            <a:r>
              <a:rPr lang="en-US" sz="2800" baseline="-25000" dirty="0" err="1"/>
              <a:t>LEfflux</a:t>
            </a:r>
            <a:r>
              <a:rPr lang="en-US" sz="2800" baseline="0" dirty="0"/>
              <a:t> (s</a:t>
            </a:r>
            <a:r>
              <a:rPr lang="en-US" sz="2800" baseline="30000" dirty="0"/>
              <a:t>-1</a:t>
            </a:r>
            <a:r>
              <a:rPr lang="en-US" sz="2800" baseline="0" dirty="0"/>
              <a:t>)</a:t>
            </a:r>
            <a:endParaRPr lang="en-US" sz="2800" baseline="-25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Sheet1!$L$31</c:f>
              <c:strCache>
                <c:ptCount val="1"/>
                <c:pt idx="0">
                  <c:v>kLEfflux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7EC-4F82-B4E3-5ED8057C62E5}"/>
              </c:ext>
            </c:extLst>
          </c:dPt>
          <c:errBars>
            <c:errBarType val="plus"/>
            <c:errValType val="cust"/>
            <c:noEndCap val="0"/>
            <c:plus>
              <c:numRef>
                <c:f>Sheet1!$M$32:$N$32</c:f>
                <c:numCache>
                  <c:formatCode>General</c:formatCode>
                  <c:ptCount val="2"/>
                  <c:pt idx="0">
                    <c:v>6.421234854509128E-3</c:v>
                  </c:pt>
                  <c:pt idx="1">
                    <c:v>0.54874614194131155</c:v>
                  </c:pt>
                </c:numCache>
              </c:numRef>
            </c:plus>
            <c:minus>
              <c:numRef>
                <c:f>Sheet1!$M$32:$N$32</c:f>
                <c:numCache>
                  <c:formatCode>General</c:formatCode>
                  <c:ptCount val="2"/>
                  <c:pt idx="0">
                    <c:v>6.421234854509128E-3</c:v>
                  </c:pt>
                  <c:pt idx="1">
                    <c:v>0.54874614194131155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Sheet1!$M$30:$N$30</c:f>
              <c:strCache>
                <c:ptCount val="2"/>
                <c:pt idx="0">
                  <c:v>Benign</c:v>
                </c:pt>
                <c:pt idx="1">
                  <c:v>Cancer</c:v>
                </c:pt>
              </c:strCache>
            </c:strRef>
          </c:cat>
          <c:val>
            <c:numRef>
              <c:f>Sheet1!$M$31:$N$31</c:f>
              <c:numCache>
                <c:formatCode>General</c:formatCode>
                <c:ptCount val="2"/>
                <c:pt idx="0">
                  <c:v>1.0139519777450938E-2</c:v>
                </c:pt>
                <c:pt idx="1">
                  <c:v>0.7489205966313609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EC-4F82-B4E3-5ED8057C62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4874528"/>
        <c:axId val="670767464"/>
      </c:barChart>
      <c:catAx>
        <c:axId val="624874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70767464"/>
        <c:crosses val="autoZero"/>
        <c:auto val="1"/>
        <c:lblAlgn val="ctr"/>
        <c:lblOffset val="100"/>
        <c:noMultiLvlLbl val="0"/>
      </c:catAx>
      <c:valAx>
        <c:axId val="670767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24874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2F9F-62F8-4AF3-AFDF-9CB1100DE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BCF97-57CD-46AE-AD32-2E47AAF64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F9BBC-0535-4F75-8002-0453C286B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BC91-8794-4879-9A90-F610AAAE331B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57895-C552-40AD-AA58-1466C3172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DE842-E08C-425F-8F4E-A78026F4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95E7-5D3D-4DE7-BF47-6D36FA8B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1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78C8-7721-4FA4-8F61-119949FD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0B5CC-DBD2-4580-83B9-B0BFE6DE7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42C19-66DC-49C1-9B8D-A7E13E16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BC91-8794-4879-9A90-F610AAAE331B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29602-861E-47A2-9210-F0A3736C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BD7C-F495-4D81-B8F4-4FCDE96F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95E7-5D3D-4DE7-BF47-6D36FA8B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7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D12E7-8505-4FB7-BB14-2C6701446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2E5A2-8512-4267-BF30-C5A88BEB1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A918F-D25C-4636-AD10-32172361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BC91-8794-4879-9A90-F610AAAE331B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3A57A-7948-48D4-92D9-37BE96BF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F4ED9-BFF1-45F6-B5F6-E83312D5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95E7-5D3D-4DE7-BF47-6D36FA8B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3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17C7-B440-4C37-A822-24F3336C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9C8DB-65FD-4025-865E-D148B63B7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29C48-6908-485D-AC1F-BF310ACC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BC91-8794-4879-9A90-F610AAAE331B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DFA32-665B-4D24-B22D-9EE15A2D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5BBD-51B7-46D0-A5B2-E85AD83F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95E7-5D3D-4DE7-BF47-6D36FA8B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3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3824-9796-4302-BDA7-AA95FD131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81218-E6DD-4E88-B58B-51DE40A91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03A7-594D-4232-983A-6E4E5A52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BC91-8794-4879-9A90-F610AAAE331B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B836A-D1F9-4E85-AF12-A43A69CC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DE041-E8A0-4F46-A6CD-EAD06E7E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95E7-5D3D-4DE7-BF47-6D36FA8B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32ED-BED9-4C02-B5FF-BA12AC50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9F10-4F81-4028-9A5B-01334B0FA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AE7A2-4695-4DE6-89C8-3E3F9162D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F6991-527E-4A35-9F7D-A2045DC9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BC91-8794-4879-9A90-F610AAAE331B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7D40A-9F17-4DF0-A022-AAAECACA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E21FB-A705-4494-A21E-C66A4CC5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95E7-5D3D-4DE7-BF47-6D36FA8B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3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11BD0-3B33-4464-AAE7-CB560D57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0893D-44EC-40EC-8628-4E996B11D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004E5-623F-4210-B411-3FDB601F6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AE8D1-943E-4578-B6C6-4FAE9E22E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6083E-D46E-45B5-B5BB-F8F336C04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F67E2-2907-4D34-84BC-763DD064E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BC91-8794-4879-9A90-F610AAAE331B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72FDA4-2B60-4C2D-A239-F5181395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382B3-9B06-4A69-8C57-5BBCF49D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95E7-5D3D-4DE7-BF47-6D36FA8B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7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FDEF-6A93-4FC8-B192-C8D4F44B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EB7FB9-AC2D-4E28-BA5F-0801A52D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BC91-8794-4879-9A90-F610AAAE331B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6682F-45D6-44F7-93A4-4A738317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C0F1C-89BF-4E5E-858C-71E92FC8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95E7-5D3D-4DE7-BF47-6D36FA8B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0FFBD-4D2A-4767-9C8B-C6EAE1287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BC91-8794-4879-9A90-F610AAAE331B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1DB06F-5DDC-44CD-B8EE-978C4E8C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EC980-EE98-4039-BBD3-F63CA509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95E7-5D3D-4DE7-BF47-6D36FA8B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6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685FE-4C72-4810-8224-0734ABE8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DE6A8-03B4-45F4-AD97-FF3534DC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9316E-594B-4C78-8A5B-A32342942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14B22-F859-4587-8007-6CC4AF01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BC91-8794-4879-9A90-F610AAAE331B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BCB4F-2FCB-4833-BC1A-29C7BD2B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D9D30-B2A6-4575-AC29-8BFAC65E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95E7-5D3D-4DE7-BF47-6D36FA8B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0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154B-5867-4053-8DF1-1535A4904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47DA1F-5A55-42A4-9D97-F9186BC83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ED776-B1B5-4A06-9542-09C1B0C20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6ADE-E57C-4ECC-8FB1-578F9B391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BC91-8794-4879-9A90-F610AAAE331B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84205-0413-45CA-AE19-58D479293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DD05A-7E93-43D8-9544-42399264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95E7-5D3D-4DE7-BF47-6D36FA8B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3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22479-9020-412F-A652-66CB987F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DEF97-C981-47EF-87C8-43A97B45D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6AEC9-0DAC-4264-9BCF-F086B5394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2BC91-8794-4879-9A90-F610AAAE331B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E3485-63D5-484E-87AA-A77BB6A59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36D64-ACF3-4FD1-BABB-CCD29E7BC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B95E7-5D3D-4DE7-BF47-6D36FA8B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8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EA0FAB9-10BA-458E-9E58-CA9414256E75}"/>
              </a:ext>
            </a:extLst>
          </p:cNvPr>
          <p:cNvSpPr txBox="1"/>
          <p:nvPr/>
        </p:nvSpPr>
        <p:spPr>
          <a:xfrm>
            <a:off x="0" y="-9334"/>
            <a:ext cx="44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1C8698-AF5E-426B-B927-3B44A615AF64}"/>
              </a:ext>
            </a:extLst>
          </p:cNvPr>
          <p:cNvSpPr txBox="1"/>
          <p:nvPr/>
        </p:nvSpPr>
        <p:spPr>
          <a:xfrm>
            <a:off x="11744130" y="-9335"/>
            <a:ext cx="44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D2CAC660-5CE8-476E-A539-300BFAFE89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416578"/>
              </p:ext>
            </p:extLst>
          </p:nvPr>
        </p:nvGraphicFramePr>
        <p:xfrm>
          <a:off x="-1" y="-9335"/>
          <a:ext cx="6095999" cy="6867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C13C5616-4909-452B-B221-1EC86591B6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470145"/>
              </p:ext>
            </p:extLst>
          </p:nvPr>
        </p:nvGraphicFramePr>
        <p:xfrm>
          <a:off x="6096000" y="0"/>
          <a:ext cx="609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9991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Fayyaz Ahamed</dc:creator>
  <cp:lastModifiedBy>Fayyaz Ahamed</cp:lastModifiedBy>
  <cp:revision>13</cp:revision>
  <dcterms:created xsi:type="dcterms:W3CDTF">2020-05-22T04:57:29Z</dcterms:created>
  <dcterms:modified xsi:type="dcterms:W3CDTF">2020-05-22T07:02:57Z</dcterms:modified>
</cp:coreProperties>
</file>