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CB7B-79B1-49E8-83B5-8FA273032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47E7-8B7A-42C0-B0DF-37C440CE1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32E1-6B75-422C-926E-3487087C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C170-3E80-43AA-9739-654EBFBE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814CC-C61A-4803-9218-24B437E3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DB98-B186-4102-B401-1CA65B31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62F5-D9A5-44F0-8320-3DBC408B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17D7-9E04-40A5-A764-58C8C77D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426B-CD38-4582-99C2-1F7105F4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286D-B963-484B-B96B-4C6EE136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CBA55-1EAE-41D9-8870-6B2512A4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582D-3C30-4E70-9020-6720966A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386C-EB7F-4B7C-AC1B-E0B05EC7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93C7-97F8-4401-96DE-FBC94BF1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55B3-C105-46FE-988D-9DA923D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0586-ED64-4D08-AA22-A9B58C6A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85B9-27B2-4EEB-BDE6-0C3A5730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FDF3-6DDF-4A2D-B178-FF64D29F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2B81-D759-4783-B570-437B4BCA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8473-A9C9-40DE-A59C-3F2A934A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F664-FF3A-4229-ADC7-79D7466A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ACD9-0494-49A4-9238-59CE8ABF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515D-759F-4543-81EB-4C1CB57A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EA72-5BDC-43F9-9B9C-A3BBF766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4206-3863-4E58-88F8-B83256E7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FBF-1038-4DA4-93C4-9A5AC921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DD2-931B-4571-93CF-F406E64CC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DD24-BA68-4B57-8F75-AFF1D5C7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A31D-531B-408A-90C1-B727C909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45434-45EB-4C83-AB6F-23DF9B4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CB769-B557-4483-85F6-2E2557B3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37F0-A13B-4F40-ACE6-4A0693D8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C5B02-5BAF-4CCC-AAF7-4F9E9A0F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47E20-E8BE-44F8-ABF9-292CE81AF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B5D97-4EED-40D4-8703-DDCBE7C2B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A9691-B1B8-4123-8346-ABAD962E7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A7E9-AA8D-4720-80DD-53034906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8F67-9291-4E54-A1DE-81D0A431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1DE46-A432-4C5D-A04C-F4F575C9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3AC8-67F8-4AC0-88F4-DA02CA49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554B6-894D-46A4-A7B9-CF80C43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41268-63D7-4A17-9E41-A3A05DFD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29897-DE55-4D3F-A9AB-51EB83C7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F6D11-C41C-4814-B366-749D616B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10DFB-4535-4489-872B-ED9AB165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10D9A-B6CE-4CF6-9E59-213B760B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AC1E-25E6-4B34-BF3B-24B9841D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38D5-907A-416E-9016-B708D9DB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794E-4691-4012-85B9-F47DE2EFE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B513-9131-4263-B96D-1188D42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E71AA-FC8F-4BC9-A597-BD037F3B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1614-6026-4E88-BB68-2B08E009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DCB6-61D3-4911-A639-D0330C82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249DA-D6F8-4B4B-919F-3D561202A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1E3F-5067-4FAB-969E-8F9604E3A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E3C4-192D-46D9-94AA-A985BA80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91E2A-EFDF-44CE-ABFF-B62168C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54BB-5E95-454C-8C44-8E7A1B6F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B9F84-864A-42D4-9F58-D46222FB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33FD-2616-409E-98C7-B7C323E6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7E20-6197-4422-A94D-A24892957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72F2-5949-4758-9378-B558E6E46A5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42A2-0132-4A45-9CB5-3B518E963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DF6A-59C4-4BB6-BA41-FA4666844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0530-535E-433E-9514-7E374E48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594B7FF-8DCE-489B-94D1-0183F5F36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" t="3145" r="7214"/>
          <a:stretch/>
        </p:blipFill>
        <p:spPr>
          <a:xfrm>
            <a:off x="6096000" y="1614196"/>
            <a:ext cx="5898608" cy="343022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100CBD9-3936-4B1F-84E0-83607B67E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t="3145" r="8021"/>
          <a:stretch/>
        </p:blipFill>
        <p:spPr>
          <a:xfrm>
            <a:off x="197390" y="1614196"/>
            <a:ext cx="5898610" cy="3430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D7D6FB-8EB1-46B5-9676-C81BAAEAAA94}"/>
              </a:ext>
            </a:extLst>
          </p:cNvPr>
          <p:cNvSpPr txBox="1"/>
          <p:nvPr/>
        </p:nvSpPr>
        <p:spPr>
          <a:xfrm>
            <a:off x="457200" y="1250302"/>
            <a:ext cx="41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81052-A9B7-4796-8346-705D5BCE8087}"/>
              </a:ext>
            </a:extLst>
          </p:cNvPr>
          <p:cNvSpPr txBox="1"/>
          <p:nvPr/>
        </p:nvSpPr>
        <p:spPr>
          <a:xfrm>
            <a:off x="11529526" y="1248547"/>
            <a:ext cx="41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250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4</cp:revision>
  <dcterms:created xsi:type="dcterms:W3CDTF">2020-05-22T05:38:44Z</dcterms:created>
  <dcterms:modified xsi:type="dcterms:W3CDTF">2020-05-22T06:54:22Z</dcterms:modified>
</cp:coreProperties>
</file>