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9672-610D-4932-A2EC-3D118BBD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5A7D6-5930-46DB-A083-040669A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19C7-AA9A-4F6F-8FF4-08CCB68D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245D-B1E2-4CBC-B1CA-88A4A731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8FCE-FEF9-4F48-AAFC-F6C89AC5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3520-532D-4BDC-912D-156641BE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13DDE-D9B6-476F-9F89-82B21287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2F7B-1B6A-41AD-BC41-C70807A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53EB-35C2-414F-88C5-DA5211F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DAF4-2739-4992-8173-50020823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C0B7-C725-499D-872E-171FF49F8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589-5AA7-45A7-83F4-140FC57C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9230-36D3-4DA5-9C92-53057834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A7DF-D541-42B5-8E83-AF2B08A4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7035-163C-4A64-B642-33B7C400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C44B-5887-4489-893C-E75CAF2A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9759-6875-4217-8F4B-5EF64CC1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222B-2ED7-4F5E-AF68-571C6F1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7B6D-0C70-46FC-BE71-A055E6A6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370D-B0A1-4D2F-8589-1C5378A5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0996-0C2A-4BBA-97DD-F432EF1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F391-C660-433F-A13A-3A66A640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5A23-5B13-434F-B0E8-EFF818A2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9A67-4348-4034-BAB7-422C12BC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162B-37B4-4C6C-A599-695A63DF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83D5-2D15-46E6-8BE9-116288DE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45FF-5D08-4025-A035-6D1819B0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75FD7-BCCD-424E-9AAC-5A66373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CE024-E739-4BC4-B9ED-90450ADC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8558-9228-46B3-97DE-6E911E5A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5889-1C9E-4EA5-BF97-289AE71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7E26-85EA-4B38-A136-89ACA8FF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2F4F-7BC0-432C-A218-EA4379EE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2923-FAD3-4389-B90D-5581A3B38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04A2B-858A-4281-9B66-4824FD1D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42D29-30C6-4149-98A2-97B86EAE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5E0D4-6483-4CBE-9170-BF5409BF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DD247-B2A6-4D29-AB7C-58F27290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5FEC5-D1CF-4FF6-AAA7-8C82E07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776-2019-4930-8780-F6BE657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FFFA-AE90-4EB0-8A68-6D64A389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FB2FA-975E-41D1-87EC-35EBD036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FB68-274E-45F9-B202-219A6577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BEE3C-12E7-4362-BC3A-30D3D6D0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BCE2D-1101-4CEA-85CE-245CE91C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FCB8F-8E42-45A4-94FD-5B112F7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D78-6C61-4929-A2DB-34C90F7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DB8E-E713-4405-AD12-9E8225A9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C1F9-4C9A-4EC5-B7AF-A2B53B5E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415ED-5775-47EA-904F-29C22CB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B9A62-068C-4A26-A770-6D8473F3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F4C8B-8DAC-40F9-8A21-32202A3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FDE5-DB8D-4044-B62F-F7CCDC3D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453BE-232C-4D59-945B-146A1F3CB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721F9-4C18-47CB-B75E-1E7F483E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4C6F-826F-460A-B587-CD67B9BD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A39F-AA19-49A5-BDBB-7400CCB3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3151-9B1A-4B2A-9679-4E209B84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47585-35A4-4B7A-8631-D2577B14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5BD7-6CAB-4487-8065-841F30B8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3930-3A52-4B1D-8DD4-03F8E5116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C1FB-6518-4C2F-AF4F-129738BC3ED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61BC-76BC-4B79-AEDD-2FD7CB8A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D2F5-1C28-4DC4-B3A0-AFEED4D4A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F3B6-8652-4D32-9CA3-1A611C56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D24A-7DF1-49F3-9365-D4C226FD3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6816F-4C10-4189-9518-FE145F9EA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D1C8AAA-7E1C-4DA4-9E9A-596C2329E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t="3665" r="8148" b="2267"/>
          <a:stretch/>
        </p:blipFill>
        <p:spPr>
          <a:xfrm>
            <a:off x="6101738" y="1658924"/>
            <a:ext cx="6022854" cy="3540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F1AC2-209F-4EDD-B8C7-484BE9110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t="3928" r="7936" b="2340"/>
          <a:stretch/>
        </p:blipFill>
        <p:spPr>
          <a:xfrm>
            <a:off x="-1" y="1635853"/>
            <a:ext cx="6090265" cy="3540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4C886-1533-4370-84BC-F27AEE3842A5}"/>
              </a:ext>
            </a:extLst>
          </p:cNvPr>
          <p:cNvSpPr txBox="1"/>
          <p:nvPr/>
        </p:nvSpPr>
        <p:spPr>
          <a:xfrm>
            <a:off x="453006" y="1812022"/>
            <a:ext cx="453005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2328A-FD36-4351-8012-FDD08512A6C9}"/>
              </a:ext>
            </a:extLst>
          </p:cNvPr>
          <p:cNvSpPr txBox="1"/>
          <p:nvPr/>
        </p:nvSpPr>
        <p:spPr>
          <a:xfrm>
            <a:off x="6521189" y="1812022"/>
            <a:ext cx="453005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87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1</cp:revision>
  <dcterms:created xsi:type="dcterms:W3CDTF">2020-05-20T06:59:54Z</dcterms:created>
  <dcterms:modified xsi:type="dcterms:W3CDTF">2020-05-20T07:04:11Z</dcterms:modified>
</cp:coreProperties>
</file>