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CB9F-0AB4-4719-BC44-3EC2A0F79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08BDE-9A70-46C9-9064-E22920BD5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7EA0-A1DA-448C-B07D-8CC15EE1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81D4-A9DE-4484-B51F-F42BF2B0D71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FA48E-F670-403A-B09C-759BAB0B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234E-C98D-44A3-9585-86BB641B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BF-C2AD-4622-8AC9-4333EDD8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5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C0FD-120B-46F6-873B-5E3EBD82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E3FD5-5E3E-4E6C-94AA-12D7F114D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9C5A3-E40F-4775-AF2F-91D60A28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81D4-A9DE-4484-B51F-F42BF2B0D71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BB2F-BD77-4E32-910E-AA0A911C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34B02-8579-4DA6-B68A-5128500C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BF-C2AD-4622-8AC9-4333EDD8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66728-C267-45D3-ACD6-B5C465262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1E3E6-E1A0-4FB9-82F6-3A3925C37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39558-6924-4112-A738-9531352D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81D4-A9DE-4484-B51F-F42BF2B0D71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BF6CA-DCE0-4571-B60B-11BFA77D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A7022-1322-4B13-9CD2-549FD599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BF-C2AD-4622-8AC9-4333EDD8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6BE2-40F2-4051-8A14-39F6F478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4DEB6-BC3C-4A34-BEF4-77B8704D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52C3-F8C6-4BF0-A715-E780BBB0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81D4-A9DE-4484-B51F-F42BF2B0D71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ED5F-1314-47E6-8D06-03467C45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3A6D-3BF0-44E0-8942-506754C3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BF-C2AD-4622-8AC9-4333EDD8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0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25CD-9344-4681-BF06-C1C6BAC5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18690-9321-4F43-B9CA-BEBA2969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DE4BC-8DCF-4757-A28C-B504CC6B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81D4-A9DE-4484-B51F-F42BF2B0D71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A8F8D-4705-4EE8-9342-8177B580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E74A9-C5C9-4CE6-AAA6-177084F7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BF-C2AD-4622-8AC9-4333EDD8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8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CC39-A3BC-4B59-8997-A35D9EBB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2406-9A10-44E9-8E4F-9BE190198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CF995-BE78-4EFD-9D08-00DF81CDD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AD435-8F78-41D3-8C8C-4B1526F3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81D4-A9DE-4484-B51F-F42BF2B0D71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0BD9E-32AB-4B67-8F21-BEF71C41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12ADD-9472-4C55-89EF-B35238B5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BF-C2AD-4622-8AC9-4333EDD8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4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E482-6262-440A-AA86-98DBC915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ACCD1-0527-4B41-ADC5-624AEE6EB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48831-B01F-406C-AB59-9815128B6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66981-95B4-464D-BD4E-C6DEA455B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29BB1-016A-484B-9D12-5639A83A8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0CFA2-6009-4EFD-A601-CE40531A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81D4-A9DE-4484-B51F-F42BF2B0D71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6E06F-41EE-40D7-9E86-724B0E09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8D7FA-3D53-4B8D-8995-0069159E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BF-C2AD-4622-8AC9-4333EDD8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8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C95C-1561-4BC0-9B99-E99F69B6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54343-CEB7-48AF-A86D-5A1164A8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81D4-A9DE-4484-B51F-F42BF2B0D71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72280-C0D5-4019-AA46-5228CD2A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2F383-650E-4BE9-A8CC-A15E0A40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BF-C2AD-4622-8AC9-4333EDD8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37D11-5AE7-4A0A-8E68-8F68E25B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81D4-A9DE-4484-B51F-F42BF2B0D71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F6C52-CE3B-4B42-8EF5-26F2E583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0C488-70D3-4F1D-B219-6EFDCA16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BF-C2AD-4622-8AC9-4333EDD8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C715-75C0-4207-86CB-ECC37223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8965-61E5-413A-A893-7F5824160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469F3-79B9-4274-AF89-07064D5B9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54707-7B10-443A-A189-8A49D0FA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81D4-A9DE-4484-B51F-F42BF2B0D71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97A76-0466-4A0E-962F-0319E79D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9DF3E-D9F1-43D8-A4F9-46EA56D2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BF-C2AD-4622-8AC9-4333EDD8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5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41D0-BFA0-42C4-8E5B-37765F1E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7B5AE-4990-4528-9D34-0A97D3372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FDDC2-6873-476C-88E2-E4A02450B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7BBA8-67CE-4D04-B366-B48A1AB0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81D4-A9DE-4484-B51F-F42BF2B0D71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C99DC-494C-49BA-B529-0EC54FA6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3F9A7-B02A-42FD-9B49-B463333B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AFBF-C2AD-4622-8AC9-4333EDD8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BEC15-233D-40D2-9E42-A0A8F9AE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8B150-E157-45C7-BD88-108D8F4ED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4154-FDE1-4D0B-8B88-7971CFCC9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81D4-A9DE-4484-B51F-F42BF2B0D71F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0FB3-D54D-48FC-A118-D2FE4F280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AA842-A48F-462A-ADD3-EAA207559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5AFBF-C2AD-4622-8AC9-4333EDD8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1D30343-D9A8-45AF-BC06-A4BD9C19E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334000" cy="4002024"/>
          </a:xfrm>
          <a:prstGeom prst="rect">
            <a:avLst/>
          </a:prstGeom>
        </p:spPr>
      </p:pic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50FE896-8FE6-4189-954D-D79B0F476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5334000" cy="4002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DF75F-FDD2-4DE9-BD9F-446990EEFC88}"/>
              </a:ext>
            </a:extLst>
          </p:cNvPr>
          <p:cNvSpPr txBox="1"/>
          <p:nvPr/>
        </p:nvSpPr>
        <p:spPr>
          <a:xfrm>
            <a:off x="0" y="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B4FE26-B6DE-4EAA-85A8-D5D3DDED23C8}"/>
              </a:ext>
            </a:extLst>
          </p:cNvPr>
          <p:cNvSpPr txBox="1"/>
          <p:nvPr/>
        </p:nvSpPr>
        <p:spPr>
          <a:xfrm>
            <a:off x="5334000" y="-2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9232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Fayyaz Ahamed</dc:creator>
  <cp:lastModifiedBy>Fayyaz Ahamed</cp:lastModifiedBy>
  <cp:revision>4</cp:revision>
  <dcterms:created xsi:type="dcterms:W3CDTF">2020-05-26T07:12:56Z</dcterms:created>
  <dcterms:modified xsi:type="dcterms:W3CDTF">2020-06-02T20:23:32Z</dcterms:modified>
</cp:coreProperties>
</file>