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F15B-2790-484C-8D50-124671FDE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F41CC-BE99-4CFA-86EF-49CB1EE61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9F17D-C7C9-4A7F-BB29-F30E3B0A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020F-AF8A-4957-A0D5-EA8D17F2B52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A25CC-C76D-47D6-98A0-E2622230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855D0-D209-4487-9CFB-3F64D44D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D086-A2D4-4A66-BE48-4523EADC4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8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95C0-9BB4-45A0-B938-D6069E28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56F3B-EB47-469B-8C7E-6BD101D16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C64E9-C30B-4E54-A0CD-8E646349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020F-AF8A-4957-A0D5-EA8D17F2B52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9FD23-B459-480F-AE85-9510EA50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2E5ED-97D3-43E8-9EB4-3B21BAD6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D086-A2D4-4A66-BE48-4523EADC4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8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0F41D8-6C9E-484F-B167-5C0A630DA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B0613-2550-4B8F-9C27-BA9145F4A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BEAE0-939A-4DA7-B4F3-B251BC8F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020F-AF8A-4957-A0D5-EA8D17F2B52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0AC82-B0FA-4E32-8137-E630DAD5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24C2B-0ED0-4585-BAE9-CFA104A4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D086-A2D4-4A66-BE48-4523EADC4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9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B7CB-333A-46CB-9F9F-2FAC6926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9409C-10E7-44BD-A6FF-BC171A0B8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A759F-8FFF-4D4B-9DAD-B6A3A36C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020F-AF8A-4957-A0D5-EA8D17F2B52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54E14-6550-48FE-9DD5-A719A7A7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00F9-D29B-4AB6-A9F3-5E3E6F0F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D086-A2D4-4A66-BE48-4523EADC4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8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B90F-E18A-4B6E-B865-5141B6E7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3A9D9-4616-4065-BD9D-AF758C9B1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ACDC4-7EFB-4A96-97E4-AADFD0F6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020F-AF8A-4957-A0D5-EA8D17F2B52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6E7C4-29B4-4019-ADD6-8EFD5CEF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B68A1-63D6-4DDB-A4F2-AE4EA52D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D086-A2D4-4A66-BE48-4523EADC4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0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FDA7-1065-4A24-9516-CA787D2A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AF7D-DB28-4114-A4E7-E284DA8E7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04509-5CDC-4E0B-A6E0-E5FCE49B8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B77FA-34A9-4681-B235-0D8F0EF7A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020F-AF8A-4957-A0D5-EA8D17F2B52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6DC13-335D-4888-9C62-BF16B6BE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BAF49-207A-408D-B355-12D5A137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D086-A2D4-4A66-BE48-4523EADC4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1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B611-9622-43A8-8569-28F6E050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3BE29-D29C-4957-882C-07B5F186E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AEC0D-0399-4B7F-A131-45E71E2AF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54B5D-7A35-465C-9F72-8BB9353B6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8B957-5D8D-4033-8AB5-F000C4FEC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D4F84-B633-4503-8E32-FA17E790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020F-AF8A-4957-A0D5-EA8D17F2B52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675E6-8353-46A8-BBD2-605E3D7F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E3521-713C-4776-AA00-B6DA731F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D086-A2D4-4A66-BE48-4523EADC4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9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18E7-AF9B-4B76-B779-7898F13C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04E9D-D8D6-4FB9-A5EB-2EEE5862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020F-AF8A-4957-A0D5-EA8D17F2B52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F83F1-DCDC-4257-82D7-C32586E9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2E084-D465-43DA-9131-2C24D7B0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D086-A2D4-4A66-BE48-4523EADC4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4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42C30-A6DA-4A09-806D-DF51A8EA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020F-AF8A-4957-A0D5-EA8D17F2B52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4E882-121C-4F56-9F45-CAA9DABF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4421E-E518-48C3-A6D8-3F980F39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D086-A2D4-4A66-BE48-4523EADC4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3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E65B-3FEE-459B-9AE6-06F5CFB0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CB411-85E7-4B61-B585-B44AB133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DACCB-C339-407E-8734-C8785A46C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809BC-256F-41AA-B472-FF08047A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020F-AF8A-4957-A0D5-EA8D17F2B52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57A7F-28FE-4541-93FA-AF433D62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4FD98-6158-4FA5-9B41-7771F07F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D086-A2D4-4A66-BE48-4523EADC4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0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B764-0AB0-4F64-AC9D-998738EE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535A0-B4A7-40BE-BCAA-8F4D7B6E4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A0DFD-0A81-4430-A261-654FE644A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C5555-CFA2-4D67-B482-EE3CB6BD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020F-AF8A-4957-A0D5-EA8D17F2B52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E517A-6CD4-41CA-9018-3436B47A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0E33F-E818-4831-B102-6456F5D0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D086-A2D4-4A66-BE48-4523EADC4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4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99B252-83A9-4051-AC55-46CBF1BE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2647A-72CA-4E34-A8C3-F751F2B3F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7D8B-29A3-490B-8B73-327C64FB1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3020F-AF8A-4957-A0D5-EA8D17F2B52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D2FEB-2D69-4997-9E48-460530BED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483A5-C80A-415F-8722-677D6B3EB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D086-A2D4-4A66-BE48-4523EADC4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5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E2974B9-2BD0-4611-AB20-DFEB89ABD9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6393"/>
          <a:stretch/>
        </p:blipFill>
        <p:spPr>
          <a:xfrm>
            <a:off x="6095999" y="662990"/>
            <a:ext cx="5594321" cy="4793315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8B522E35-B638-4580-AA85-D36D7F01EE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" r="6916"/>
          <a:stretch/>
        </p:blipFill>
        <p:spPr>
          <a:xfrm>
            <a:off x="501678" y="662989"/>
            <a:ext cx="5594321" cy="4793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BA0546-6004-437A-B5CA-B5B6775686AD}"/>
              </a:ext>
            </a:extLst>
          </p:cNvPr>
          <p:cNvSpPr txBox="1"/>
          <p:nvPr/>
        </p:nvSpPr>
        <p:spPr>
          <a:xfrm>
            <a:off x="5867399" y="56088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16203-2B88-4FD2-B393-BC28DA9DF502}"/>
              </a:ext>
            </a:extLst>
          </p:cNvPr>
          <p:cNvSpPr txBox="1"/>
          <p:nvPr/>
        </p:nvSpPr>
        <p:spPr>
          <a:xfrm>
            <a:off x="364594" y="56147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3068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Fayyaz Ahamed</dc:creator>
  <cp:lastModifiedBy>Fayyaz Ahamed</cp:lastModifiedBy>
  <cp:revision>5</cp:revision>
  <dcterms:created xsi:type="dcterms:W3CDTF">2020-05-23T04:52:27Z</dcterms:created>
  <dcterms:modified xsi:type="dcterms:W3CDTF">2020-06-02T20:46:45Z</dcterms:modified>
</cp:coreProperties>
</file>