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862-97E2-4076-88BA-2B41637C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6BC63-C609-415B-8FDB-40EED2E85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EA70-937A-44D3-A6FB-FCB4EFC9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DD78-6521-4E78-AE9F-0333F159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BE89-C11F-4EFA-96CA-9E5E4FD5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9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872A-9CDE-47A9-9613-04817877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CF5E5-1023-432D-B114-F542F2FB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A994-1813-4816-B2E3-DDA156F4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5D7A-9756-45F6-B2FE-044FB24B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7950-231B-4E0B-9757-F1567432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3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FCD83-F6B6-4150-92D7-A7553C67F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BB99C-9C31-4EAF-989B-9CCC6F55C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1EE7-D566-450E-B4DA-682437CE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6C6F-53EE-4029-BE74-3FB21B39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9D44-5E22-4518-BFA6-C3D86FB4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4173-00C4-43F4-8DAC-A5A590D5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E5A7-6AB6-4B92-8122-1C4EC79D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44ED-5F7A-46AE-A749-C18F3968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A8B9-E751-453F-B031-03F50808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47B1-CF1E-46E3-81E1-2FDAAF1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CD72-3201-4681-83A9-39208811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16E2-3DFB-41CF-B7D3-235BDEC0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9988-3FE6-4415-B5B6-778452DC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17B0-8AEB-4577-AC4F-268A65AB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379E-9BB1-486C-B633-5EAE19B6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BCD6-A8A5-496B-B944-08BFAEB6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E4C3-B10E-49F0-A3C3-4544AE96C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9667-C1F9-438B-81F3-DF042D1A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B8725-7BA2-453A-8E00-18CBF520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4D869-8205-42ED-9936-9373A28F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D2F07-D852-4085-A4D5-5CDFD057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6C71-CE40-42EC-AAB8-0A0C628F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FA5D-8C42-4EE7-82C9-4DB2BD0D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AF7A-510F-4B4A-8F23-D892C9A5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7F7C0-BC3B-4D4E-9870-D879BE5A3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2E33B-6C12-4EEF-9155-772882EC5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76B48-51CD-4F0A-8754-A9495C17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2EDA9-069F-45E0-89B0-A9A9001C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E8A3E-7A3B-4494-B6AC-F8C31D97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3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E294-5F39-4EE9-BA4E-C8955427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E9E56-350F-4121-BA28-E2BEA4AE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14E64-8C10-4054-9840-ADB655F7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8092B-7AB7-472E-8853-6C319086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9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AAEC-8C88-4A47-8410-5FC6B881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DA8DA-FD1D-48A4-8537-FB2CE6CB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165B-5F57-400B-813D-22C389C7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4DAD-99EF-4685-A6A4-D4EAC07F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685B-174C-42AC-87F7-0E996895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25BC-5886-47BE-87FE-38FD1600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F3580-DD8D-4834-B2FD-B7DB98D9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886-36C5-47C9-9C48-1A908707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CB40-7484-40E7-B8AD-7057930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FDBC-2FAF-448E-8C3A-09BB0C68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6473-EF23-40DC-B9D8-DFA178CB8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BCA49-A760-4EB5-A622-8A78CC5AD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D2E1-8A69-4807-904B-4E0CEC25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A30B-20DB-4ECB-866C-152845B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5EEAF-665D-4793-AF33-E7A960A5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9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E3968-908F-4DF1-B403-74D81A05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81F1-B4C8-4234-BAF6-EE734E7E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095EB-3F94-4740-8032-76E26DCF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61FE-A885-433A-8834-246B063ED89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E99E-A369-4C16-9425-D72DACBB4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CAFB-1086-44C8-B1D5-1D603462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EB98-F67A-487C-A2D5-FB9E888E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2E77D29-ADAE-43E0-8B68-93029332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7"/>
          <a:stretch/>
        </p:blipFill>
        <p:spPr>
          <a:xfrm>
            <a:off x="0" y="1171314"/>
            <a:ext cx="4965032" cy="4002024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646AF01-3D6B-4B9D-AE49-4DEBC9B23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/>
          <a:stretch/>
        </p:blipFill>
        <p:spPr>
          <a:xfrm>
            <a:off x="4965032" y="1171314"/>
            <a:ext cx="4804611" cy="4002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EB0BC-6DBD-422B-988E-1D7EC4DCF586}"/>
              </a:ext>
            </a:extLst>
          </p:cNvPr>
          <p:cNvSpPr txBox="1"/>
          <p:nvPr/>
        </p:nvSpPr>
        <p:spPr>
          <a:xfrm>
            <a:off x="253482" y="9404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6FDCB-163B-48DA-8371-76AF84274FD8}"/>
              </a:ext>
            </a:extLst>
          </p:cNvPr>
          <p:cNvSpPr txBox="1"/>
          <p:nvPr/>
        </p:nvSpPr>
        <p:spPr>
          <a:xfrm>
            <a:off x="4736432" y="9404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6727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2</cp:revision>
  <dcterms:created xsi:type="dcterms:W3CDTF">2020-05-27T06:16:20Z</dcterms:created>
  <dcterms:modified xsi:type="dcterms:W3CDTF">2020-06-02T20:45:27Z</dcterms:modified>
</cp:coreProperties>
</file>