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D5789-3780-4BC6-8BAF-A9FBA8F2C35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68D6F-1261-40A9-BD28-D04EF161A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5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82B16-5F6D-4616-B667-50CF239CB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A4442E-9736-4446-A3CA-B7B82CB9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3C9CE-01C3-4B2C-BC21-816328AB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CC57-B233-46C4-AB9A-E43BF4EC1609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B39D4-255D-440F-8AE2-5BE99B76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7C018-846F-4E0D-89A4-31BCBDCC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D0BBB-8501-4373-AA78-630935CB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92A2B0-558C-475C-87E2-EECA5E55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7C2D5-4D0A-4ED8-AA09-A565CB60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9413-73A2-434D-AD05-973019A682A4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0E87F-DA19-4E3C-9838-E22185B5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459F0-3A3C-4626-B7A0-783785A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9360C-ECAC-4903-979D-B3BC9C018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B7F26-CA7B-419E-9604-2F87EFE6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63B39-0A0F-4040-9689-258D33A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EEAF-61CA-46D2-BF19-4A2EFD5D5DD5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493E4-4957-4124-9CA0-37B162BF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1467A-AF56-4063-98BA-B3C2516F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8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2E497-C940-41A3-9E31-6878159F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69D59-CDD7-4F5A-9384-C11F2E07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F5057-C94E-41FE-87C4-75B2EEFF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8A593-B0F9-47B7-B280-1B77B4F2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65B80-0196-40A4-8B01-E59F974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89743-8D1A-4F46-ABE4-275086C4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18E862-5035-40C7-A444-17A7632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835D6-04F7-432F-8763-57C73413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FAD3-D2DA-4F03-AA2D-3C1746588FCA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D7646-0032-4A92-A5B8-4EDA891A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D70F9-D508-405E-BAEE-2D38F1E0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E473-F5E9-472E-8241-48A1C23B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064C2-DC91-494D-BF9A-12F15ADD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61F82-CAB9-4443-A837-3480A61B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A8116F-5CD2-42C0-AE46-3C936EC0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3A3-6B29-4CB6-87A4-326E009F4E27}" type="datetime1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00D9D4-DE5B-4924-8109-FA5FFFB7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7CFE1F-CC64-45AE-8118-3486A65D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44215-4C36-487B-A3A0-8F48B502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95E15C-1FFE-4D50-91C1-E2BD86A7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5589C5-A803-4BDA-84F9-80CACBA3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90EA96-4AEA-4C07-AB32-73B41C3F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8AFF5E-C26E-496F-B37C-1ADA94E84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0FB4B2-FF6C-4C9E-B560-514F050C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5328-61A3-4AFA-85BC-296EFEE555A2}" type="datetime1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BE236B-8624-48B3-85FD-7ADB8E12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2B1D62-9EED-450B-AF24-FA9AC55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0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9086D-3533-4610-B9E8-819FA1A8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935293-6E06-4695-9AAA-FD3D0603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5554-1892-4DBE-B9D4-75FFEC459CE8}" type="datetime1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7DBA15-E0ED-4333-AFAC-3CC4725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A450B-FF9F-4ED3-ABED-A85BDB3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F8A56B-6DC4-4316-9FE2-67F2203C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248-7548-4995-9864-84889FC6BB0B}" type="datetime1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A17D19-5394-47F2-989E-5DDD6A6A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77CC1-2907-40C9-B886-4FC4DCD6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E9849-D252-47CD-BF73-CB4F3AD6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FE612-75EF-4C9B-887A-B4DEC4E0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4E52E6-4524-40DA-A822-3FDB4E7A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31E08-4E85-4163-8FFC-6EDC815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6281-159A-42A8-8E09-49491846FE77}" type="datetime1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DAF592-737B-49AC-BEB9-DB1C2824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95E704-6B5D-40E8-92E2-6501AF73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CD6F4-35F1-433B-8819-E3D02A99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21E40D-1B0A-4A5B-A680-F9CE3DB0B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67D3B1-7FEC-4D06-8C69-FFF7AFC3C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18895-D88E-4929-BCDA-DF38F218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04DC-ABC3-4144-9809-00A20D232273}" type="datetime1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CE45F0-C49E-467A-B162-3B712836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793EA-5632-427B-9A35-E2D1BCF2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2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808313-BDE6-4D6C-B361-3AE383C1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B38E22-A8CB-4EDC-A616-738256DD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0378A-021E-4009-B0EB-42859CBB6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F34A-3A79-4609-8B8B-3E78D5545ADB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822C9-081F-4312-A1A3-09C262407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3377-ABF6-47C9-9013-F549B4E9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9C64-DA64-4820-BFC2-B971D38FB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FDD96-22CF-4D5B-8275-2028ABEB6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>
                <a:latin typeface="Gentium Basic" panose="02000503060000020004" pitchFamily="2" charset="0"/>
              </a:rPr>
              <a:t>Projet n°1 – Stratégie d’apprentissage</a:t>
            </a:r>
            <a:br>
              <a:rPr lang="fr-FR" sz="4800" dirty="0">
                <a:latin typeface="Gentium Basic" panose="02000503060000020004" pitchFamily="2" charset="0"/>
              </a:rPr>
            </a:br>
            <a:br>
              <a:rPr lang="fr-FR" sz="4800" dirty="0">
                <a:latin typeface="Gentium Basic" panose="02000503060000020004" pitchFamily="2" charset="0"/>
              </a:rPr>
            </a:br>
            <a:r>
              <a:rPr lang="fr-FR" sz="4000" dirty="0">
                <a:latin typeface="Gentium Basic" panose="02000503060000020004" pitchFamily="2" charset="0"/>
              </a:rPr>
              <a:t>Parcours Ingénieur machine </a:t>
            </a:r>
            <a:r>
              <a:rPr lang="fr-FR" sz="4000" dirty="0" err="1">
                <a:latin typeface="Gentium Basic" panose="02000503060000020004" pitchFamily="2" charset="0"/>
              </a:rPr>
              <a:t>learning</a:t>
            </a:r>
            <a:endParaRPr lang="fr-FR" sz="4800" dirty="0">
              <a:latin typeface="Gentium Basic" panose="02000503060000020004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3DDB67-1EDE-478A-9120-713F87E4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>
                <a:latin typeface="Gentium Basic" panose="02000503060000020004" pitchFamily="2" charset="0"/>
              </a:rPr>
              <a:t>Fayz EL RAZAZ</a:t>
            </a:r>
          </a:p>
          <a:p>
            <a:endParaRPr lang="fr-FR" sz="1600" dirty="0">
              <a:latin typeface="Gentium Basic" panose="02000503060000020004" pitchFamily="2" charset="0"/>
            </a:endParaRPr>
          </a:p>
          <a:p>
            <a:r>
              <a:rPr lang="fr-FR" sz="1600" dirty="0">
                <a:latin typeface="Gentium Basic" panose="02000503060000020004" pitchFamily="2" charset="0"/>
              </a:rPr>
              <a:t>Soutenance réalisée devant </a:t>
            </a:r>
          </a:p>
          <a:p>
            <a:endParaRPr lang="fr-FR" sz="1800" dirty="0">
              <a:latin typeface="Gentium Basic" panose="02000503060000020004" pitchFamily="2" charset="0"/>
            </a:endParaRPr>
          </a:p>
          <a:p>
            <a:r>
              <a:rPr lang="fr-FR" sz="1800" dirty="0">
                <a:latin typeface="Gentium Basic" panose="02000503060000020004" pitchFamily="2" charset="0"/>
              </a:rPr>
              <a:t>Amine Hadj Youcef</a:t>
            </a:r>
          </a:p>
        </p:txBody>
      </p:sp>
      <p:pic>
        <p:nvPicPr>
          <p:cNvPr id="1026" name="Picture 2" descr="OpenClassrooms – Association Nationale des Apprentis de France (ANAF) –  Apprentissage – anaf.fr">
            <a:extLst>
              <a:ext uri="{FF2B5EF4-FFF2-40B4-BE49-F238E27FC236}">
                <a16:creationId xmlns:a16="http://schemas.microsoft.com/office/drawing/2014/main" id="{1025376C-B68A-408C-98CE-2632120A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1650"/>
            <a:ext cx="73152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2D4C0-462A-4EE0-9CE5-88F8B7EC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3553-3D1E-48CC-ABB2-DF289BF8E85E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986BCE-D742-4524-ABF6-6862EFCE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902CA-C5BB-45DF-8B3E-4D2011A4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entium Basic" panose="02000503060000020004" pitchFamily="2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D9A0D-A205-46E8-BC37-F1E4CC6A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entium Basic" panose="02000503060000020004" pitchFamily="2" charset="0"/>
              </a:rPr>
              <a:t>Planning de formation</a:t>
            </a:r>
          </a:p>
          <a:p>
            <a:endParaRPr lang="fr-FR" dirty="0">
              <a:latin typeface="Gentium Basic" panose="02000503060000020004" pitchFamily="2" charset="0"/>
            </a:endParaRPr>
          </a:p>
          <a:p>
            <a:r>
              <a:rPr lang="fr-FR" dirty="0">
                <a:latin typeface="Gentium Basic" panose="02000503060000020004" pitchFamily="2" charset="0"/>
              </a:rPr>
              <a:t>Présentation</a:t>
            </a:r>
          </a:p>
          <a:p>
            <a:endParaRPr lang="fr-FR" dirty="0">
              <a:latin typeface="Gentium Basic" panose="02000503060000020004" pitchFamily="2" charset="0"/>
            </a:endParaRPr>
          </a:p>
          <a:p>
            <a:r>
              <a:rPr lang="fr-FR" dirty="0">
                <a:latin typeface="Gentium Basic" panose="02000503060000020004" pitchFamily="2" charset="0"/>
              </a:rPr>
              <a:t>Capture d’écran du post sur Workplace</a:t>
            </a:r>
          </a:p>
          <a:p>
            <a:endParaRPr lang="fr-FR" dirty="0">
              <a:latin typeface="Gentium Basic" panose="02000503060000020004" pitchFamily="2" charset="0"/>
            </a:endParaRPr>
          </a:p>
          <a:p>
            <a:r>
              <a:rPr lang="fr-FR" dirty="0">
                <a:latin typeface="Gentium Basic" panose="02000503060000020004" pitchFamily="2" charset="0"/>
              </a:rPr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14102-EF75-498B-8804-436BE501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320ABE-499A-4654-8141-BE730CA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 descr="OpenClassrooms – Association Nationale des Apprentis de France (ANAF) –  Apprentissage – anaf.fr">
            <a:extLst>
              <a:ext uri="{FF2B5EF4-FFF2-40B4-BE49-F238E27FC236}">
                <a16:creationId xmlns:a16="http://schemas.microsoft.com/office/drawing/2014/main" id="{32E1FE29-0D6C-41DB-898B-E2E1CE9B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2" y="353706"/>
            <a:ext cx="2732502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0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8855B-99B0-4E5B-B1F6-304F344B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entium Basic" panose="02000503060000020004" pitchFamily="2" charset="0"/>
              </a:rPr>
              <a:t>Planning de formation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19AB7-ACA8-46A6-AF9E-6F1D1CB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14C087-4F26-412D-8317-9999D988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3</a:t>
            </a:fld>
            <a:endParaRPr lang="fr-FR"/>
          </a:p>
        </p:txBody>
      </p:sp>
      <p:pic>
        <p:nvPicPr>
          <p:cNvPr id="9" name="Picture 2" descr="OpenClassrooms – Association Nationale des Apprentis de France (ANAF) –  Apprentissage – anaf.fr">
            <a:extLst>
              <a:ext uri="{FF2B5EF4-FFF2-40B4-BE49-F238E27FC236}">
                <a16:creationId xmlns:a16="http://schemas.microsoft.com/office/drawing/2014/main" id="{1C223975-B1D0-4FC8-9F62-57736C38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2" y="353706"/>
            <a:ext cx="2732502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E1E1AA-2DAF-4EB3-BCB0-16C445FE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81" y="1475675"/>
            <a:ext cx="7703234" cy="48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9E39E-9D56-41E5-A940-20ACD180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62" y="37185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entium Basic" panose="02000503060000020004" pitchFamily="2" charset="0"/>
              </a:rPr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444E2-DE74-4208-A670-0113C20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1264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Gentium Basic" panose="02000503060000020004" pitchFamily="2" charset="0"/>
              </a:rPr>
              <a:t>Parcours :  </a:t>
            </a: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Licence de mathématiques</a:t>
            </a:r>
            <a:endParaRPr lang="fr-FR" sz="2000" dirty="0">
              <a:latin typeface="Gentium Basic" panose="02000503060000020004" pitchFamily="2" charset="0"/>
            </a:endParaRP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Maitrise de physique</a:t>
            </a: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Master de Mathématiques appliquées</a:t>
            </a:r>
          </a:p>
          <a:p>
            <a:pPr marL="457200" lvl="1" indent="0">
              <a:buNone/>
            </a:pPr>
            <a:endParaRPr lang="fr-FR" dirty="0">
              <a:latin typeface="Gentium Basic" panose="02000503060000020004" pitchFamily="2" charset="0"/>
            </a:endParaRPr>
          </a:p>
          <a:p>
            <a:r>
              <a:rPr lang="fr-FR" sz="2400" dirty="0">
                <a:latin typeface="Gentium Basic" panose="02000503060000020004" pitchFamily="2" charset="0"/>
              </a:rPr>
              <a:t>Expériences : </a:t>
            </a: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Groupama</a:t>
            </a:r>
            <a:endParaRPr lang="fr-FR" sz="2000" dirty="0">
              <a:latin typeface="Gentium Basic" panose="02000503060000020004" pitchFamily="2" charset="0"/>
            </a:endParaRP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Lelynx.fr</a:t>
            </a: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Lincoln</a:t>
            </a:r>
          </a:p>
          <a:p>
            <a:pPr lvl="1"/>
            <a:r>
              <a:rPr lang="fr-FR" sz="1600" dirty="0">
                <a:latin typeface="Gentium Basic" panose="02000503060000020004" pitchFamily="2" charset="0"/>
              </a:rPr>
              <a:t>Institut supérieur d’Optique de Paris</a:t>
            </a:r>
          </a:p>
          <a:p>
            <a:endParaRPr lang="fr-FR" sz="2400" dirty="0">
              <a:latin typeface="Gentium Basic" panose="02000503060000020004" pitchFamily="2" charset="0"/>
            </a:endParaRPr>
          </a:p>
          <a:p>
            <a:endParaRPr lang="fr-FR" sz="2400" dirty="0">
              <a:latin typeface="Gentium Basic" panose="02000503060000020004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7648C-1849-4AD9-B474-63A7F0A0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7D9259-C759-4F0C-8088-3A96097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2" descr="OpenClassrooms – Association Nationale des Apprentis de France (ANAF) –  Apprentissage – anaf.fr">
            <a:extLst>
              <a:ext uri="{FF2B5EF4-FFF2-40B4-BE49-F238E27FC236}">
                <a16:creationId xmlns:a16="http://schemas.microsoft.com/office/drawing/2014/main" id="{5D5B67CB-32F1-4EAE-B668-264507EB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2" y="353706"/>
            <a:ext cx="2732502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FAEEC0D-2805-471E-A2DD-2510290B34F8}"/>
              </a:ext>
            </a:extLst>
          </p:cNvPr>
          <p:cNvSpPr txBox="1">
            <a:spLocks/>
          </p:cNvSpPr>
          <p:nvPr/>
        </p:nvSpPr>
        <p:spPr>
          <a:xfrm>
            <a:off x="5929968" y="1825625"/>
            <a:ext cx="5361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Gentium Basic" panose="02000503060000020004" pitchFamily="2" charset="0"/>
              </a:rPr>
              <a:t>Objectifs : </a:t>
            </a:r>
          </a:p>
          <a:p>
            <a:pPr lvl="2"/>
            <a:r>
              <a:rPr lang="fr-FR" sz="1600" dirty="0">
                <a:latin typeface="Gentium Basic" panose="02000503060000020004" pitchFamily="2" charset="0"/>
              </a:rPr>
              <a:t>Transfert de compétences</a:t>
            </a:r>
          </a:p>
          <a:p>
            <a:pPr lvl="2"/>
            <a:r>
              <a:rPr lang="fr-FR" sz="1600" dirty="0">
                <a:latin typeface="Gentium Basic" panose="02000503060000020004" pitchFamily="2" charset="0"/>
              </a:rPr>
              <a:t>Consolidation des acquis</a:t>
            </a:r>
          </a:p>
          <a:p>
            <a:pPr lvl="2"/>
            <a:r>
              <a:rPr lang="fr-FR" sz="1600" dirty="0">
                <a:latin typeface="Gentium Basic" panose="02000503060000020004" pitchFamily="2" charset="0"/>
              </a:rPr>
              <a:t>Constitution d’un portfolio de projets de machine </a:t>
            </a:r>
            <a:r>
              <a:rPr lang="fr-FR" sz="1600" dirty="0" err="1">
                <a:latin typeface="Gentium Basic" panose="02000503060000020004" pitchFamily="2" charset="0"/>
              </a:rPr>
              <a:t>learning</a:t>
            </a:r>
            <a:endParaRPr lang="fr-FR" sz="1600" dirty="0">
              <a:latin typeface="Gentium Basic" panose="02000503060000020004" pitchFamily="2" charset="0"/>
            </a:endParaRPr>
          </a:p>
          <a:p>
            <a:pPr lvl="2"/>
            <a:r>
              <a:rPr lang="fr-FR" sz="1600" dirty="0">
                <a:latin typeface="Gentium Basic" panose="02000503060000020004" pitchFamily="2" charset="0"/>
              </a:rPr>
              <a:t>Obtention d’un poste d’ingénieur machine </a:t>
            </a:r>
            <a:r>
              <a:rPr lang="fr-FR" sz="1600" dirty="0" err="1">
                <a:latin typeface="Gentium Basic" panose="02000503060000020004" pitchFamily="2" charset="0"/>
              </a:rPr>
              <a:t>learning</a:t>
            </a:r>
            <a:endParaRPr lang="fr-FR" sz="1600" dirty="0">
              <a:latin typeface="Gentium Basic" panose="02000503060000020004" pitchFamily="2" charset="0"/>
            </a:endParaRPr>
          </a:p>
          <a:p>
            <a:endParaRPr lang="fr-FR" sz="2400" dirty="0">
              <a:latin typeface="Gentium Basic" panose="02000503060000020004" pitchFamily="2" charset="0"/>
            </a:endParaRPr>
          </a:p>
          <a:p>
            <a:r>
              <a:rPr lang="fr-FR" sz="2400" dirty="0">
                <a:latin typeface="Gentium Basic" panose="02000503060000020004" pitchFamily="2" charset="0"/>
              </a:rPr>
              <a:t>Financeur : Pôle emploi</a:t>
            </a:r>
          </a:p>
        </p:txBody>
      </p:sp>
    </p:spTree>
    <p:extLst>
      <p:ext uri="{BB962C8B-B14F-4D97-AF65-F5344CB8AC3E}">
        <p14:creationId xmlns:p14="http://schemas.microsoft.com/office/powerpoint/2010/main" val="2106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86CF9-5582-46EA-B5D8-7337305E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entium Basic" panose="02000503060000020004" pitchFamily="2" charset="0"/>
              </a:rPr>
              <a:t>Post sur le </a:t>
            </a:r>
            <a:r>
              <a:rPr lang="fr-FR" dirty="0" err="1">
                <a:latin typeface="Gentium Basic" panose="02000503060000020004" pitchFamily="2" charset="0"/>
              </a:rPr>
              <a:t>workplace</a:t>
            </a:r>
            <a:endParaRPr lang="fr-FR" dirty="0">
              <a:latin typeface="Gentium Basic" panose="02000503060000020004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1FADA-4854-4458-BB37-2CF1373B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9C55A-78B1-4A75-8098-DF704FBA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84D628-483B-4E5A-867E-AF27967EB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8" y="1519946"/>
            <a:ext cx="6356344" cy="40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1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8AE24-CA38-4BFB-83F0-FCAB200C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entium Basic" panose="02000503060000020004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9EC69-A765-48C5-B1D2-5F6C0F90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entium Basic" panose="02000503060000020004" pitchFamily="2" charset="0"/>
              </a:rPr>
              <a:t>Remerciements</a:t>
            </a:r>
          </a:p>
          <a:p>
            <a:endParaRPr lang="fr-FR" dirty="0">
              <a:latin typeface="Gentium Basic" panose="02000503060000020004" pitchFamily="2" charset="0"/>
            </a:endParaRPr>
          </a:p>
          <a:p>
            <a:endParaRPr lang="fr-FR" dirty="0">
              <a:latin typeface="Gentium Basic" panose="02000503060000020004" pitchFamily="2" charset="0"/>
            </a:endParaRPr>
          </a:p>
          <a:p>
            <a:endParaRPr lang="fr-FR" dirty="0">
              <a:latin typeface="Gentium Basic" panose="02000503060000020004" pitchFamily="2" charset="0"/>
            </a:endParaRPr>
          </a:p>
          <a:p>
            <a:r>
              <a:rPr lang="fr-FR" dirty="0">
                <a:latin typeface="Gentium Basic" panose="02000503060000020004" pitchFamily="2" charset="0"/>
              </a:rPr>
              <a:t>Prochain projet : Application au service de la santé publique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46B52-FB86-4D91-8D4E-5EBDA470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8AEA-5B5A-46C5-9912-9614A4F33786}" type="datetime1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9D90B2-329C-4522-97EC-43C849E1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9C64-DA64-4820-BFC2-B971D38FBC4E}" type="slidenum">
              <a:rPr lang="fr-FR" smtClean="0"/>
              <a:t>6</a:t>
            </a:fld>
            <a:endParaRPr lang="fr-FR"/>
          </a:p>
        </p:txBody>
      </p:sp>
      <p:pic>
        <p:nvPicPr>
          <p:cNvPr id="6" name="Picture 2" descr="OpenClassrooms – Association Nationale des Apprentis de France (ANAF) –  Apprentissage – anaf.fr">
            <a:extLst>
              <a:ext uri="{FF2B5EF4-FFF2-40B4-BE49-F238E27FC236}">
                <a16:creationId xmlns:a16="http://schemas.microsoft.com/office/drawing/2014/main" id="{FF4D8A60-2BED-4C01-B49D-E07ED7DD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2" y="353706"/>
            <a:ext cx="2732502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76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116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Gentium Basic</vt:lpstr>
      <vt:lpstr>Thème Office</vt:lpstr>
      <vt:lpstr>Projet n°1 – Stratégie d’apprentissage  Parcours Ingénieur machine learning</vt:lpstr>
      <vt:lpstr>Introduction</vt:lpstr>
      <vt:lpstr>Planning de formation</vt:lpstr>
      <vt:lpstr>Présentation</vt:lpstr>
      <vt:lpstr>Post sur le workplace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n°1</dc:title>
  <dc:creator>Fayz El R</dc:creator>
  <cp:lastModifiedBy>Fayz El R</cp:lastModifiedBy>
  <cp:revision>14</cp:revision>
  <dcterms:created xsi:type="dcterms:W3CDTF">2022-03-16T10:30:18Z</dcterms:created>
  <dcterms:modified xsi:type="dcterms:W3CDTF">2022-03-18T16:28:59Z</dcterms:modified>
</cp:coreProperties>
</file>