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02AF-A581-4271-A685-69D9065B3AC8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4C9F-9E1E-4017-AB30-29076E5B4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580" y="838200"/>
            <a:ext cx="9144000" cy="586740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000" b="1" u="sng" dirty="0">
                <a:latin typeface="Arial" pitchFamily="34" charset="0"/>
                <a:cs typeface="Arial" pitchFamily="34" charset="0"/>
              </a:rPr>
              <a:t>Q.No.1: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Write a program that declares a class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“Distance”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includes two data members feet and inches and member functions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setdist( 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set distance as constants,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getdist( 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get distance from user and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showdist( 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display two distances.  </a:t>
            </a:r>
          </a:p>
          <a:p>
            <a:pPr algn="just"/>
            <a:r>
              <a:rPr lang="en-US" sz="2000" b="1" u="sng" dirty="0">
                <a:latin typeface="Arial" pitchFamily="34" charset="0"/>
                <a:cs typeface="Arial" pitchFamily="34" charset="0"/>
              </a:rPr>
              <a:t>Q.NO.2: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write a Program that declares a class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“shapes”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contains possible data members and member functions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area( 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show area of circle and return this.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Triarea( 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display area of triangle and return.</a:t>
            </a:r>
          </a:p>
          <a:p>
            <a:pPr algn="just"/>
            <a:r>
              <a:rPr lang="en-US" sz="2000" b="1" u="sng" dirty="0">
                <a:latin typeface="Arial" pitchFamily="34" charset="0"/>
                <a:cs typeface="Arial" pitchFamily="34" charset="0"/>
              </a:rPr>
              <a:t>Q.NO.3: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Write a class called rectangle. Your task is to store the length and width of the rectangle. Write a member function called increment that will add 1 to the value of length and width. Also write a function that will compute the area of the rectangle.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Demonstrate the use of the object in the main function.</a:t>
            </a:r>
          </a:p>
          <a:p>
            <a:pPr algn="just"/>
            <a:r>
              <a:rPr lang="en-US" sz="2000" b="1" u="sng" dirty="0">
                <a:latin typeface="Arial" pitchFamily="34" charset="0"/>
                <a:cs typeface="Arial" pitchFamily="34" charset="0"/>
              </a:rPr>
              <a:t>Q.No.4: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Write a C++ program that creates a class called laptop. The data members of the class are brand (string), model(string), serial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colour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(string), price (float), processor speed (float), RAM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screen size(float).Create member function that will set the individual values. Since the RAM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canbe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upgraded therefore create a function that allows you to upgrade the RAM only. In the end, create a function that will display all the data members.</a:t>
            </a: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dirty="0"/>
          </a:p>
          <a:p>
            <a:pPr algn="just"/>
            <a:endParaRPr lang="en-US" sz="1400" dirty="0"/>
          </a:p>
          <a:p>
            <a:pPr algn="just">
              <a:spcBef>
                <a:spcPts val="0"/>
              </a:spcBef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u="sng" dirty="0"/>
          </a:p>
          <a:p>
            <a:pPr algn="just"/>
            <a:endParaRPr lang="en-US" sz="1400" b="1" u="sng" dirty="0"/>
          </a:p>
          <a:p>
            <a:pPr algn="just"/>
            <a:r>
              <a:rPr lang="en-US" sz="1400" b="1" u="sng" dirty="0"/>
              <a:t>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    </a:t>
            </a:r>
            <a:r>
              <a:rPr lang="en-US" sz="4000" b="1" dirty="0" smtClean="0"/>
              <a:t>LAB Tasks</a:t>
            </a:r>
            <a:endParaRPr lang="en-US" sz="2400" b="1" u="sng" dirty="0"/>
          </a:p>
        </p:txBody>
      </p:sp>
      <p:sp>
        <p:nvSpPr>
          <p:cNvPr id="6" name="Left-Right Arrow 5"/>
          <p:cNvSpPr/>
          <p:nvPr/>
        </p:nvSpPr>
        <p:spPr>
          <a:xfrm>
            <a:off x="1592580" y="717177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Usman Sani\Desktop\coms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2580" y="152400"/>
            <a:ext cx="76962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    LAB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LAB Tasks</dc:title>
  <dc:creator>Usman Ali</dc:creator>
  <cp:lastModifiedBy>Muhammad Fayzan</cp:lastModifiedBy>
  <cp:revision>2</cp:revision>
  <dcterms:created xsi:type="dcterms:W3CDTF">2018-02-12T06:08:41Z</dcterms:created>
  <dcterms:modified xsi:type="dcterms:W3CDTF">2018-04-29T13:22:49Z</dcterms:modified>
</cp:coreProperties>
</file>