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Outfit ExtraBold"/>
      <p:bold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ayashree sivakum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7F9351-C212-47A7-92D6-F34A5A4A5529}">
  <a:tblStyle styleId="{387F9351-C212-47A7-92D6-F34A5A4A55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OutfitExtraBold-bold.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Lato-bold.fntdata"/><Relationship Id="rId21" Type="http://schemas.openxmlformats.org/officeDocument/2006/relationships/slide" Target="slides/slide15.xml"/><Relationship Id="rId43" Type="http://schemas.openxmlformats.org/officeDocument/2006/relationships/font" Target="fonts/Lato-regular.fntdata"/><Relationship Id="rId24" Type="http://schemas.openxmlformats.org/officeDocument/2006/relationships/slide" Target="slides/slide18.xml"/><Relationship Id="rId46" Type="http://schemas.openxmlformats.org/officeDocument/2006/relationships/font" Target="fonts/Lato-boldItalic.fntdata"/><Relationship Id="rId23" Type="http://schemas.openxmlformats.org/officeDocument/2006/relationships/slide" Target="slides/slide17.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19T12:54:05.114">
    <p:pos x="449" y="2287"/>
    <p:text>add a brief description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9" name="Shape 2579"/>
        <p:cNvGrpSpPr/>
        <p:nvPr/>
      </p:nvGrpSpPr>
      <p:grpSpPr>
        <a:xfrm>
          <a:off x="0" y="0"/>
          <a:ext cx="0" cy="0"/>
          <a:chOff x="0" y="0"/>
          <a:chExt cx="0" cy="0"/>
        </a:xfrm>
      </p:grpSpPr>
      <p:sp>
        <p:nvSpPr>
          <p:cNvPr id="2580" name="Google Shape;258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1" name="Google Shape;258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2cc12f2b5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2cc12f2b5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We also split the blood pressure column into systolic and diastolic pressure to calculate each individual’s blood pressure category based on this guideline.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4" name="Shape 2814"/>
        <p:cNvGrpSpPr/>
        <p:nvPr/>
      </p:nvGrpSpPr>
      <p:grpSpPr>
        <a:xfrm>
          <a:off x="0" y="0"/>
          <a:ext cx="0" cy="0"/>
          <a:chOff x="0" y="0"/>
          <a:chExt cx="0" cy="0"/>
        </a:xfrm>
      </p:grpSpPr>
      <p:sp>
        <p:nvSpPr>
          <p:cNvPr id="2815" name="Google Shape;2815;g2cc12f2b5c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6" name="Google Shape;2816;g2cc12f2b5c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the final cleaned dataframe looks like.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5" name="Shape 2945"/>
        <p:cNvGrpSpPr/>
        <p:nvPr/>
      </p:nvGrpSpPr>
      <p:grpSpPr>
        <a:xfrm>
          <a:off x="0" y="0"/>
          <a:ext cx="0" cy="0"/>
          <a:chOff x="0" y="0"/>
          <a:chExt cx="0" cy="0"/>
        </a:xfrm>
      </p:grpSpPr>
      <p:sp>
        <p:nvSpPr>
          <p:cNvPr id="2946" name="Google Shape;2946;g2cc12f2b5c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7" name="Google Shape;2947;g2cc12f2b5c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To set up the machine learning problem, we use the insights gained from Exploratory Data Analysis to identify the top 3 predictors for our ML model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0" name="Shape 2960"/>
        <p:cNvGrpSpPr/>
        <p:nvPr/>
      </p:nvGrpSpPr>
      <p:grpSpPr>
        <a:xfrm>
          <a:off x="0" y="0"/>
          <a:ext cx="0" cy="0"/>
          <a:chOff x="0" y="0"/>
          <a:chExt cx="0" cy="0"/>
        </a:xfrm>
      </p:grpSpPr>
      <p:sp>
        <p:nvSpPr>
          <p:cNvPr id="2961" name="Google Shape;2961;g2cc12f2b5c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2" name="Google Shape;2962;g2cc12f2b5c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Univariate analysis showed not much of a pattern to be observed except for some negative skew here.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8" name="Shape 2968"/>
        <p:cNvGrpSpPr/>
        <p:nvPr/>
      </p:nvGrpSpPr>
      <p:grpSpPr>
        <a:xfrm>
          <a:off x="0" y="0"/>
          <a:ext cx="0" cy="0"/>
          <a:chOff x="0" y="0"/>
          <a:chExt cx="0" cy="0"/>
        </a:xfrm>
      </p:grpSpPr>
      <p:sp>
        <p:nvSpPr>
          <p:cNvPr id="2969" name="Google Shape;2969;g2cc12f2b5cd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0" name="Google Shape;2970;g2cc12f2b5c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And positive skew here.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7" name="Shape 2977"/>
        <p:cNvGrpSpPr/>
        <p:nvPr/>
      </p:nvGrpSpPr>
      <p:grpSpPr>
        <a:xfrm>
          <a:off x="0" y="0"/>
          <a:ext cx="0" cy="0"/>
          <a:chOff x="0" y="0"/>
          <a:chExt cx="0" cy="0"/>
        </a:xfrm>
      </p:grpSpPr>
      <p:sp>
        <p:nvSpPr>
          <p:cNvPr id="2978" name="Google Shape;2978;g2cc12f2b5c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9" name="Google Shape;2979;g2cc12f2b5c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The distribution of gender, BMI category, blood pressure category are also quite self-explanatory.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5" name="Shape 2985"/>
        <p:cNvGrpSpPr/>
        <p:nvPr/>
      </p:nvGrpSpPr>
      <p:grpSpPr>
        <a:xfrm>
          <a:off x="0" y="0"/>
          <a:ext cx="0" cy="0"/>
          <a:chOff x="0" y="0"/>
          <a:chExt cx="0" cy="0"/>
        </a:xfrm>
      </p:grpSpPr>
      <p:sp>
        <p:nvSpPr>
          <p:cNvPr id="2986" name="Google Shape;2986;g2cc12f2b5c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7" name="Google Shape;2987;g2cc12f2b5c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50">
                <a:solidFill>
                  <a:schemeClr val="dk1"/>
                </a:solidFill>
              </a:rPr>
              <a:t>The distribution of occupation shows a majority of nurses, doctors, and engineers.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2" name="Shape 2992"/>
        <p:cNvGrpSpPr/>
        <p:nvPr/>
      </p:nvGrpSpPr>
      <p:grpSpPr>
        <a:xfrm>
          <a:off x="0" y="0"/>
          <a:ext cx="0" cy="0"/>
          <a:chOff x="0" y="0"/>
          <a:chExt cx="0" cy="0"/>
        </a:xfrm>
      </p:grpSpPr>
      <p:sp>
        <p:nvSpPr>
          <p:cNvPr id="2993" name="Google Shape;2993;g2cc12f2b5cd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4" name="Google Shape;2994;g2cc12f2b5cd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50">
                <a:solidFill>
                  <a:schemeClr val="dk1"/>
                </a:solidFill>
              </a:rPr>
              <a:t>The distribution of sleep disorders also shows the ratio of not having a sleep disorder to having one is 58.5% to 41.5% which makes analysing predictors related to sleep disorder a feasible problem statement.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9" name="Shape 2999"/>
        <p:cNvGrpSpPr/>
        <p:nvPr/>
      </p:nvGrpSpPr>
      <p:grpSpPr>
        <a:xfrm>
          <a:off x="0" y="0"/>
          <a:ext cx="0" cy="0"/>
          <a:chOff x="0" y="0"/>
          <a:chExt cx="0" cy="0"/>
        </a:xfrm>
      </p:grpSpPr>
      <p:sp>
        <p:nvSpPr>
          <p:cNvPr id="3000" name="Google Shape;3000;g2cc12f2b5c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1" name="Google Shape;3001;g2cc12f2b5c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Looking at bivariate analysis we plot each variable against sleep disorder to identify potential predictors.</a:t>
            </a:r>
            <a:endParaRPr/>
          </a:p>
          <a:p>
            <a:pPr indent="0" lvl="0" marL="0" rtl="0" algn="just">
              <a:lnSpc>
                <a:spcPct val="115000"/>
              </a:lnSpc>
              <a:spcBef>
                <a:spcPts val="0"/>
              </a:spcBef>
              <a:spcAft>
                <a:spcPts val="0"/>
              </a:spcAft>
              <a:buNone/>
            </a:pPr>
            <a:r>
              <a:rPr lang="en"/>
              <a:t>1.	For Age vs sleep disorders, the noticeable difference in median range suggests that age may play a role in predicting the prevalence of sleep disorders.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6" name="Shape 3006"/>
        <p:cNvGrpSpPr/>
        <p:nvPr/>
      </p:nvGrpSpPr>
      <p:grpSpPr>
        <a:xfrm>
          <a:off x="0" y="0"/>
          <a:ext cx="0" cy="0"/>
          <a:chOff x="0" y="0"/>
          <a:chExt cx="0" cy="0"/>
        </a:xfrm>
      </p:grpSpPr>
      <p:sp>
        <p:nvSpPr>
          <p:cNvPr id="3007" name="Google Shape;3007;g2cc12f2b5c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8" name="Google Shape;3008;g2cc12f2b5c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2.	For sleep duration vs sleep disorders, the median of sleep apnea and insomnia are below 7 hours which can indicate a negative correlation.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1f2e6270ebd_0_4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1f2e6270ebd_0_4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3" name="Shape 3013"/>
        <p:cNvGrpSpPr/>
        <p:nvPr/>
      </p:nvGrpSpPr>
      <p:grpSpPr>
        <a:xfrm>
          <a:off x="0" y="0"/>
          <a:ext cx="0" cy="0"/>
          <a:chOff x="0" y="0"/>
          <a:chExt cx="0" cy="0"/>
        </a:xfrm>
      </p:grpSpPr>
      <p:sp>
        <p:nvSpPr>
          <p:cNvPr id="3014" name="Google Shape;3014;g2cc12f2b5c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5" name="Google Shape;3015;g2cc12f2b5c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3.	For gender vs sleep disorders, females tend to suffer from sleep disorders compared to male. Women outnumber men when it comes to sleep apnea and men outnumber women when it comes to insomnia, indicating correlation.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2" name="Shape 3022"/>
        <p:cNvGrpSpPr/>
        <p:nvPr/>
      </p:nvGrpSpPr>
      <p:grpSpPr>
        <a:xfrm>
          <a:off x="0" y="0"/>
          <a:ext cx="0" cy="0"/>
          <a:chOff x="0" y="0"/>
          <a:chExt cx="0" cy="0"/>
        </a:xfrm>
      </p:grpSpPr>
      <p:sp>
        <p:nvSpPr>
          <p:cNvPr id="3023" name="Google Shape;3023;g2cc12f2b5cd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4" name="Google Shape;3024;g2cc12f2b5cd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4.	For occupation vs sleep disorder, significant portion of nurses suffer from sleep apnea compared to other occupations. Salespersons and teachers also exhibit a significance of insomnia.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1" name="Shape 3031"/>
        <p:cNvGrpSpPr/>
        <p:nvPr/>
      </p:nvGrpSpPr>
      <p:grpSpPr>
        <a:xfrm>
          <a:off x="0" y="0"/>
          <a:ext cx="0" cy="0"/>
          <a:chOff x="0" y="0"/>
          <a:chExt cx="0" cy="0"/>
        </a:xfrm>
      </p:grpSpPr>
      <p:sp>
        <p:nvSpPr>
          <p:cNvPr id="3032" name="Google Shape;3032;g2cc12f2b5c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3" name="Google Shape;3033;g2cc12f2b5c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5.	For BMI category vs sleep disorder, individuals with Normal BMI are less likely to suffer from sleep disorders.</a:t>
            </a:r>
            <a:r>
              <a:rPr lang="en">
                <a:solidFill>
                  <a:schemeClr val="dk1"/>
                </a:solidFill>
              </a:rPr>
              <a:t>All obese individuals have either insomnia or sleep apnea.</a:t>
            </a:r>
            <a:r>
              <a:rPr lang="en"/>
              <a:t> Individuals under the overweight category have almost a 50% chance to suffer from insomnia or sleep apnea.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5" name="Shape 3045"/>
        <p:cNvGrpSpPr/>
        <p:nvPr/>
      </p:nvGrpSpPr>
      <p:grpSpPr>
        <a:xfrm>
          <a:off x="0" y="0"/>
          <a:ext cx="0" cy="0"/>
          <a:chOff x="0" y="0"/>
          <a:chExt cx="0" cy="0"/>
        </a:xfrm>
      </p:grpSpPr>
      <p:sp>
        <p:nvSpPr>
          <p:cNvPr id="3046" name="Google Shape;3046;g2cc12f2b5c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7" name="Google Shape;3047;g2cc12f2b5c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6.	Quality of sleep, physical level, stress level, heart rate, number of daily steps and blood pressure category are determined to be bad predictors as some of them are either missing median lines, IQR boxes, showing no correlation or contain anomalies.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2" name="Shape 3062"/>
        <p:cNvGrpSpPr/>
        <p:nvPr/>
      </p:nvGrpSpPr>
      <p:grpSpPr>
        <a:xfrm>
          <a:off x="0" y="0"/>
          <a:ext cx="0" cy="0"/>
          <a:chOff x="0" y="0"/>
          <a:chExt cx="0" cy="0"/>
        </a:xfrm>
      </p:grpSpPr>
      <p:sp>
        <p:nvSpPr>
          <p:cNvPr id="3063" name="Google Shape;3063;g2cc12f2b5c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4" name="Google Shape;3064;g2cc12f2b5c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To narrow down these 5 predictors to 3, we calculate and plot the correlation matrix heatmap using label encoder module from sklearn to encode the variables and plotly to filter.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6" name="Shape 3076"/>
        <p:cNvGrpSpPr/>
        <p:nvPr/>
      </p:nvGrpSpPr>
      <p:grpSpPr>
        <a:xfrm>
          <a:off x="0" y="0"/>
          <a:ext cx="0" cy="0"/>
          <a:chOff x="0" y="0"/>
          <a:chExt cx="0" cy="0"/>
        </a:xfrm>
      </p:grpSpPr>
      <p:sp>
        <p:nvSpPr>
          <p:cNvPr id="3077" name="Google Shape;3077;g2cc12f2b5cd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8" name="Google Shape;3078;g2cc12f2b5c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Note that systolic and diastolic pressure are excluded from our analysis as the values are only used to calculate blood pressure category. </a:t>
            </a:r>
            <a:r>
              <a:rPr lang="en"/>
              <a:t>We find that BMI category, occupation and sleep duration are our top 3 predictors. Despite its negative correlation, sleep duration is included because it can still impact predictions in the opposite direction.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7" name="Shape 3087"/>
        <p:cNvGrpSpPr/>
        <p:nvPr/>
      </p:nvGrpSpPr>
      <p:grpSpPr>
        <a:xfrm>
          <a:off x="0" y="0"/>
          <a:ext cx="0" cy="0"/>
          <a:chOff x="0" y="0"/>
          <a:chExt cx="0" cy="0"/>
        </a:xfrm>
      </p:grpSpPr>
      <p:sp>
        <p:nvSpPr>
          <p:cNvPr id="3088" name="Google Shape;3088;g1f2e6270ebd_0_4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9" name="Google Shape;3089;g1f2e6270ebd_0_4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2" name="Shape 3102"/>
        <p:cNvGrpSpPr/>
        <p:nvPr/>
      </p:nvGrpSpPr>
      <p:grpSpPr>
        <a:xfrm>
          <a:off x="0" y="0"/>
          <a:ext cx="0" cy="0"/>
          <a:chOff x="0" y="0"/>
          <a:chExt cx="0" cy="0"/>
        </a:xfrm>
      </p:grpSpPr>
      <p:sp>
        <p:nvSpPr>
          <p:cNvPr id="3103" name="Google Shape;3103;g1f2e6270ebd_0_4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4" name="Google Shape;3104;g1f2e6270ebd_0_4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2" name="Shape 3232"/>
        <p:cNvGrpSpPr/>
        <p:nvPr/>
      </p:nvGrpSpPr>
      <p:grpSpPr>
        <a:xfrm>
          <a:off x="0" y="0"/>
          <a:ext cx="0" cy="0"/>
          <a:chOff x="0" y="0"/>
          <a:chExt cx="0" cy="0"/>
        </a:xfrm>
      </p:grpSpPr>
      <p:sp>
        <p:nvSpPr>
          <p:cNvPr id="3233" name="Google Shape;3233;g26efcaa38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4" name="Google Shape;3234;g26efcaa3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5" name="Shape 3245"/>
        <p:cNvGrpSpPr/>
        <p:nvPr/>
      </p:nvGrpSpPr>
      <p:grpSpPr>
        <a:xfrm>
          <a:off x="0" y="0"/>
          <a:ext cx="0" cy="0"/>
          <a:chOff x="0" y="0"/>
          <a:chExt cx="0" cy="0"/>
        </a:xfrm>
      </p:grpSpPr>
      <p:sp>
        <p:nvSpPr>
          <p:cNvPr id="3246" name="Google Shape;3246;g26efcaa38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7" name="Google Shape;3247;g26efcaa38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8" name="Shape 2598"/>
        <p:cNvGrpSpPr/>
        <p:nvPr/>
      </p:nvGrpSpPr>
      <p:grpSpPr>
        <a:xfrm>
          <a:off x="0" y="0"/>
          <a:ext cx="0" cy="0"/>
          <a:chOff x="0" y="0"/>
          <a:chExt cx="0" cy="0"/>
        </a:xfrm>
      </p:grpSpPr>
      <p:sp>
        <p:nvSpPr>
          <p:cNvPr id="2599" name="Google Shape;2599;g26ec8e029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0" name="Google Shape;2600;g26ec8e029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7" name="Shape 3257"/>
        <p:cNvGrpSpPr/>
        <p:nvPr/>
      </p:nvGrpSpPr>
      <p:grpSpPr>
        <a:xfrm>
          <a:off x="0" y="0"/>
          <a:ext cx="0" cy="0"/>
          <a:chOff x="0" y="0"/>
          <a:chExt cx="0" cy="0"/>
        </a:xfrm>
      </p:grpSpPr>
      <p:sp>
        <p:nvSpPr>
          <p:cNvPr id="3258" name="Google Shape;3258;g26efcaa38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9" name="Google Shape;3259;g26efcaa38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5" name="Shape 3265"/>
        <p:cNvGrpSpPr/>
        <p:nvPr/>
      </p:nvGrpSpPr>
      <p:grpSpPr>
        <a:xfrm>
          <a:off x="0" y="0"/>
          <a:ext cx="0" cy="0"/>
          <a:chOff x="0" y="0"/>
          <a:chExt cx="0" cy="0"/>
        </a:xfrm>
      </p:grpSpPr>
      <p:sp>
        <p:nvSpPr>
          <p:cNvPr id="3266" name="Google Shape;3266;g26f01adcff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7" name="Google Shape;3267;g26f01adcf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0" name="Shape 3280"/>
        <p:cNvGrpSpPr/>
        <p:nvPr/>
      </p:nvGrpSpPr>
      <p:grpSpPr>
        <a:xfrm>
          <a:off x="0" y="0"/>
          <a:ext cx="0" cy="0"/>
          <a:chOff x="0" y="0"/>
          <a:chExt cx="0" cy="0"/>
        </a:xfrm>
      </p:grpSpPr>
      <p:sp>
        <p:nvSpPr>
          <p:cNvPr id="3281" name="Google Shape;3281;g26f01adcff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2" name="Google Shape;3282;g26f01adcff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n"/>
              <a:t>Cross-validation scores indicate how well a machine learning model generalizes to unseen data by testing it on multiple subsets, while post-tuning test accuracy reflects the model's performance after hyperparameter optimization. If both scores are high, it suggests that the model is robust, has learned the patterns from the data effectively rather than memorizing it, and is expected to perform well on new, similar data. This combination of rigorous validation and careful tuning is often indicative of a model that will make reliable predictions in practical applications.</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7" name="Shape 3297"/>
        <p:cNvGrpSpPr/>
        <p:nvPr/>
      </p:nvGrpSpPr>
      <p:grpSpPr>
        <a:xfrm>
          <a:off x="0" y="0"/>
          <a:ext cx="0" cy="0"/>
          <a:chOff x="0" y="0"/>
          <a:chExt cx="0" cy="0"/>
        </a:xfrm>
      </p:grpSpPr>
      <p:sp>
        <p:nvSpPr>
          <p:cNvPr id="3298" name="Google Shape;3298;g26f01adcff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9" name="Google Shape;3299;g26f01adcff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rPr>
              <a:t>So these are the three indicators used in model 3 which proved to be the best model in predicting sleep disorders specifically sleep duration, daily steps and occupation. As occupation is not super controllable, </a:t>
            </a:r>
            <a:endParaRPr sz="1050">
              <a:solidFill>
                <a:srgbClr val="3C4043"/>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0" name="Shape 3330"/>
        <p:cNvGrpSpPr/>
        <p:nvPr/>
      </p:nvGrpSpPr>
      <p:grpSpPr>
        <a:xfrm>
          <a:off x="0" y="0"/>
          <a:ext cx="0" cy="0"/>
          <a:chOff x="0" y="0"/>
          <a:chExt cx="0" cy="0"/>
        </a:xfrm>
      </p:grpSpPr>
      <p:sp>
        <p:nvSpPr>
          <p:cNvPr id="3331" name="Google Shape;3331;g26f01adcf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2" name="Google Shape;3332;g26f01adcf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rPr>
              <a:t>So these are the three indicators used in model 3 which proved to be the best model in predicting sleep disorders specifically sleep duration, daily steps and occupation. As occupation is not super controllable, </a:t>
            </a:r>
            <a:endParaRPr sz="1050">
              <a:solidFill>
                <a:srgbClr val="3C4043"/>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9" name="Shape 3359"/>
        <p:cNvGrpSpPr/>
        <p:nvPr/>
      </p:nvGrpSpPr>
      <p:grpSpPr>
        <a:xfrm>
          <a:off x="0" y="0"/>
          <a:ext cx="0" cy="0"/>
          <a:chOff x="0" y="0"/>
          <a:chExt cx="0" cy="0"/>
        </a:xfrm>
      </p:grpSpPr>
      <p:sp>
        <p:nvSpPr>
          <p:cNvPr id="3360" name="Google Shape;3360;g1f2e6270ebd_0_4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1" name="Google Shape;3361;g1f2e6270ebd_0_4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3" name="Shape 2613"/>
        <p:cNvGrpSpPr/>
        <p:nvPr/>
      </p:nvGrpSpPr>
      <p:grpSpPr>
        <a:xfrm>
          <a:off x="0" y="0"/>
          <a:ext cx="0" cy="0"/>
          <a:chOff x="0" y="0"/>
          <a:chExt cx="0" cy="0"/>
        </a:xfrm>
      </p:grpSpPr>
      <p:sp>
        <p:nvSpPr>
          <p:cNvPr id="2614" name="Google Shape;2614;g1f2e6270ebd_0_4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5" name="Google Shape;2615;g1f2e6270ebd_0_4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26ee6b17bb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6" name="Google Shape;2716;g26ee6b17bb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5" name="Shape 2725"/>
        <p:cNvGrpSpPr/>
        <p:nvPr/>
      </p:nvGrpSpPr>
      <p:grpSpPr>
        <a:xfrm>
          <a:off x="0" y="0"/>
          <a:ext cx="0" cy="0"/>
          <a:chOff x="0" y="0"/>
          <a:chExt cx="0" cy="0"/>
        </a:xfrm>
      </p:grpSpPr>
      <p:sp>
        <p:nvSpPr>
          <p:cNvPr id="2726" name="Google Shape;2726;g1f2e6270ebd_0_4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7" name="Google Shape;2727;g1f2e6270ebd_0_4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26ee6b17bb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26ee6b17bb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rPr>
              <a:t>Comprehensive Sleep Metrics: Explore sleep duration, quality, and factors influencing sleep patterns.</a:t>
            </a:r>
            <a:endParaRPr sz="1050">
              <a:solidFill>
                <a:srgbClr val="3C4043"/>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rPr>
              <a:t>Lifestyle Factors: Analyze physical activity levels, stress levels, and BMI categories.</a:t>
            </a:r>
            <a:endParaRPr sz="1050">
              <a:solidFill>
                <a:srgbClr val="3C4043"/>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rPr>
              <a:t>Cardiovascular Health: Examine blood pressure and heart rate measurements.</a:t>
            </a:r>
            <a:endParaRPr sz="1050">
              <a:solidFill>
                <a:srgbClr val="3C4043"/>
              </a:solidFill>
              <a:highlight>
                <a:srgbClr val="FFFFFF"/>
              </a:highlight>
            </a:endParaRPr>
          </a:p>
          <a:p>
            <a:pPr indent="0" lvl="0" marL="0" rtl="0" algn="l">
              <a:spcBef>
                <a:spcPts val="0"/>
              </a:spcBef>
              <a:spcAft>
                <a:spcPts val="0"/>
              </a:spcAft>
              <a:buNone/>
            </a:pPr>
            <a:r>
              <a:rPr lang="en" sz="1050">
                <a:solidFill>
                  <a:srgbClr val="3C4043"/>
                </a:solidFill>
                <a:highlight>
                  <a:srgbClr val="FFFFFF"/>
                </a:highlight>
              </a:rPr>
              <a:t>Sleep Disorder Analysis: Identify the occurrence of sleep disorders such as Insomnia and Sleep Apnea  </a:t>
            </a:r>
            <a:endParaRPr sz="1050">
              <a:solidFill>
                <a:srgbClr val="3C4043"/>
              </a:solidFill>
              <a:highlight>
                <a:srgbClr val="FFFFFF"/>
              </a:highlight>
            </a:endParaRPr>
          </a:p>
          <a:p>
            <a:pPr indent="0" lvl="0" marL="0" rtl="0" algn="l">
              <a:spcBef>
                <a:spcPts val="0"/>
              </a:spcBef>
              <a:spcAft>
                <a:spcPts val="0"/>
              </a:spcAft>
              <a:buNone/>
            </a:pPr>
            <a:r>
              <a:t/>
            </a:r>
            <a:endParaRPr sz="1050">
              <a:solidFill>
                <a:srgbClr val="3C4043"/>
              </a:solidFill>
              <a:highlight>
                <a:srgbClr val="FFFFFF"/>
              </a:highlight>
            </a:endParaRPr>
          </a:p>
          <a:p>
            <a:pPr indent="0" lvl="0" marL="0" rtl="0" algn="l">
              <a:lnSpc>
                <a:spcPct val="135714"/>
              </a:lnSpc>
              <a:spcBef>
                <a:spcPts val="0"/>
              </a:spcBef>
              <a:spcAft>
                <a:spcPts val="0"/>
              </a:spcAft>
              <a:buClr>
                <a:schemeClr val="dk1"/>
              </a:buClr>
              <a:buSzPts val="1100"/>
              <a:buFont typeface="Arial"/>
              <a:buNone/>
            </a:pPr>
            <a:r>
              <a:rPr b="1" lang="en" sz="1050">
                <a:solidFill>
                  <a:srgbClr val="569CD6"/>
                </a:solidFill>
                <a:highlight>
                  <a:srgbClr val="1F1F1F"/>
                </a:highlight>
                <a:latin typeface="Courier New"/>
                <a:ea typeface="Courier New"/>
                <a:cs typeface="Courier New"/>
                <a:sym typeface="Courier New"/>
              </a:rPr>
              <a:t>**Dataset Columns:**</a:t>
            </a:r>
            <a:endParaRPr b="1"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Person ID: An identifier for each individual.</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Gender: The gender of the person (Male/Female).</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Age: The age of the person in years.</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Occupation: The occupation or profession of the person.</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Sleep Duration (hours): The number of hours the person sleeps per day.</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Quality of Sleep (scale: 1-10): A subjective rating of the quality of sleep, ranging from 1 to 10.</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Physical Activity Level (minutes/day): The number of minutes the person engages in physical activity daily.</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Stress Level (scale: 1-10): A subjective rating of the stress level experienced by the person, ranging from 1 to 10.</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BMI Category: The BMI category of the person (e.g., Underweight, Normal, Overweight).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Blood Pressure (systolic/diastolic): The blood pressure measurement of the person, indicated as systolic pressure over diastolic pressure.</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Heart Rate (bpm): The resting heart rate of the person in beats per minute.</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Daily Steps: The number of steps the person takes per day.</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796E6"/>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Sleep Disorder: The presence or absence of a sleep disorder in the person (None, Insomnia, Sleep Apnea).</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3C4043"/>
              </a:solidFill>
              <a:highlight>
                <a:srgbClr val="FFFFFF"/>
              </a:highlight>
            </a:endParaRPr>
          </a:p>
          <a:p>
            <a:pPr indent="0" lvl="0" marL="0" rtl="0" algn="l">
              <a:spcBef>
                <a:spcPts val="0"/>
              </a:spcBef>
              <a:spcAft>
                <a:spcPts val="0"/>
              </a:spcAft>
              <a:buNone/>
            </a:pPr>
            <a:r>
              <a:t/>
            </a:r>
            <a:endParaRPr sz="1050">
              <a:solidFill>
                <a:srgbClr val="3C4043"/>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7" name="Shape 2777"/>
        <p:cNvGrpSpPr/>
        <p:nvPr/>
      </p:nvGrpSpPr>
      <p:grpSpPr>
        <a:xfrm>
          <a:off x="0" y="0"/>
          <a:ext cx="0" cy="0"/>
          <a:chOff x="0" y="0"/>
          <a:chExt cx="0" cy="0"/>
        </a:xfrm>
      </p:grpSpPr>
      <p:sp>
        <p:nvSpPr>
          <p:cNvPr id="2778" name="Google Shape;2778;g2cc12f2b5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9" name="Google Shape;2779;g2cc12f2b5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Before we tackle our problem, the following steps are taken to clean and prepare the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1" name="Shape 2791"/>
        <p:cNvGrpSpPr/>
        <p:nvPr/>
      </p:nvGrpSpPr>
      <p:grpSpPr>
        <a:xfrm>
          <a:off x="0" y="0"/>
          <a:ext cx="0" cy="0"/>
          <a:chOff x="0" y="0"/>
          <a:chExt cx="0" cy="0"/>
        </a:xfrm>
      </p:grpSpPr>
      <p:sp>
        <p:nvSpPr>
          <p:cNvPr id="2792" name="Google Shape;2792;g2cc12f2b5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3" name="Google Shape;2793;g2cc12f2b5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1.	Removing null values, duplicates, and irrelevant columns like person ID</a:t>
            </a:r>
            <a:endParaRPr/>
          </a:p>
          <a:p>
            <a:pPr indent="0" lvl="0" marL="0" rtl="0" algn="just">
              <a:lnSpc>
                <a:spcPct val="115000"/>
              </a:lnSpc>
              <a:spcBef>
                <a:spcPts val="0"/>
              </a:spcBef>
              <a:spcAft>
                <a:spcPts val="0"/>
              </a:spcAft>
              <a:buNone/>
            </a:pPr>
            <a:r>
              <a:rPr lang="en"/>
              <a:t>2.	Cleaning categorical variables like merging similar categories</a:t>
            </a:r>
            <a:endParaRPr/>
          </a:p>
          <a:p>
            <a:pPr indent="0" lvl="0" marL="0" rtl="0" algn="just">
              <a:lnSpc>
                <a:spcPct val="115000"/>
              </a:lnSpc>
              <a:spcBef>
                <a:spcPts val="0"/>
              </a:spcBef>
              <a:spcAft>
                <a:spcPts val="0"/>
              </a:spcAft>
              <a:buNone/>
            </a:pPr>
            <a:r>
              <a:rPr lang="en"/>
              <a:t>3.	</a:t>
            </a:r>
            <a:r>
              <a:rPr lang="en">
                <a:solidFill>
                  <a:schemeClr val="dk1"/>
                </a:solidFill>
              </a:rPr>
              <a:t>Standardized naming convention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4. 	Removing poorly represented categories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10" name="Google Shape;210;p2"/>
          <p:cNvSpPr txBox="1"/>
          <p:nvPr>
            <p:ph type="ctrTitle"/>
          </p:nvPr>
        </p:nvSpPr>
        <p:spPr>
          <a:xfrm>
            <a:off x="713225" y="1570400"/>
            <a:ext cx="7717500" cy="1610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p:txBody>
      </p:sp>
      <p:sp>
        <p:nvSpPr>
          <p:cNvPr id="211" name="Google Shape;211;p2"/>
          <p:cNvSpPr txBox="1"/>
          <p:nvPr>
            <p:ph idx="1" type="subTitle"/>
          </p:nvPr>
        </p:nvSpPr>
        <p:spPr>
          <a:xfrm>
            <a:off x="713225" y="3180500"/>
            <a:ext cx="7721400" cy="475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9" name="Shape 979"/>
        <p:cNvGrpSpPr/>
        <p:nvPr/>
      </p:nvGrpSpPr>
      <p:grpSpPr>
        <a:xfrm>
          <a:off x="0" y="0"/>
          <a:ext cx="0" cy="0"/>
          <a:chOff x="0" y="0"/>
          <a:chExt cx="0" cy="0"/>
        </a:xfrm>
      </p:grpSpPr>
      <p:grpSp>
        <p:nvGrpSpPr>
          <p:cNvPr id="980" name="Google Shape;980;p11"/>
          <p:cNvGrpSpPr/>
          <p:nvPr/>
        </p:nvGrpSpPr>
        <p:grpSpPr>
          <a:xfrm>
            <a:off x="0" y="0"/>
            <a:ext cx="9143995" cy="5143491"/>
            <a:chOff x="0" y="0"/>
            <a:chExt cx="9143995" cy="5143491"/>
          </a:xfrm>
        </p:grpSpPr>
        <p:sp>
          <p:nvSpPr>
            <p:cNvPr id="981" name="Google Shape;981;p11"/>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2" name="Google Shape;982;p11"/>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3" name="Google Shape;983;p11"/>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4" name="Google Shape;984;p11"/>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5" name="Google Shape;985;p11"/>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6" name="Google Shape;986;p11"/>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7" name="Google Shape;987;p11"/>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8" name="Google Shape;988;p11"/>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9" name="Google Shape;989;p11"/>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0" name="Google Shape;990;p11"/>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1" name="Google Shape;991;p11"/>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2" name="Google Shape;992;p11"/>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3" name="Google Shape;993;p11"/>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4" name="Google Shape;994;p11"/>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5" name="Google Shape;995;p11"/>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6" name="Google Shape;996;p11"/>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7" name="Google Shape;997;p11"/>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8" name="Google Shape;998;p11"/>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9" name="Google Shape;999;p11"/>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0" name="Google Shape;1000;p11"/>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1" name="Google Shape;1001;p11"/>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2" name="Google Shape;1002;p11"/>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3" name="Google Shape;1003;p11"/>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4" name="Google Shape;1004;p11"/>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5" name="Google Shape;1005;p11"/>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6" name="Google Shape;1006;p11"/>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7" name="Google Shape;1007;p11"/>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8" name="Google Shape;1008;p11"/>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9" name="Google Shape;1009;p11"/>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0" name="Google Shape;1010;p11"/>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1" name="Google Shape;1011;p11"/>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2" name="Google Shape;1012;p11"/>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3" name="Google Shape;1013;p11"/>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4" name="Google Shape;1014;p11"/>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5" name="Google Shape;1015;p11"/>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6" name="Google Shape;1016;p11"/>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7" name="Google Shape;1017;p11"/>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8" name="Google Shape;1018;p11"/>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9" name="Google Shape;1019;p11"/>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0" name="Google Shape;1020;p11"/>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1" name="Google Shape;1021;p11"/>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2" name="Google Shape;1022;p11"/>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3" name="Google Shape;1023;p11"/>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4" name="Google Shape;1024;p11"/>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5" name="Google Shape;1025;p11"/>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6" name="Google Shape;1026;p11"/>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7" name="Google Shape;1027;p11"/>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8" name="Google Shape;1028;p11"/>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9" name="Google Shape;1029;p11"/>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0" name="Google Shape;1030;p11"/>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1" name="Google Shape;1031;p11"/>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2" name="Google Shape;1032;p11"/>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3" name="Google Shape;1033;p11"/>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4" name="Google Shape;1034;p11"/>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5" name="Google Shape;1035;p11"/>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6" name="Google Shape;1036;p11"/>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7" name="Google Shape;1037;p11"/>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8" name="Google Shape;1038;p11"/>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9" name="Google Shape;1039;p11"/>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0" name="Google Shape;1040;p11"/>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1" name="Google Shape;1041;p11"/>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2" name="Google Shape;1042;p11"/>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3" name="Google Shape;1043;p11"/>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4" name="Google Shape;1044;p11"/>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5" name="Google Shape;1045;p11"/>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6" name="Google Shape;1046;p11"/>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7" name="Google Shape;1047;p11"/>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8" name="Google Shape;1048;p11"/>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9" name="Google Shape;1049;p11"/>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0" name="Google Shape;1050;p11"/>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1" name="Google Shape;1051;p11"/>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2" name="Google Shape;1052;p11"/>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3" name="Google Shape;1053;p11"/>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4" name="Google Shape;1054;p11"/>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5" name="Google Shape;1055;p11"/>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6" name="Google Shape;1056;p11"/>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7" name="Google Shape;1057;p11"/>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8" name="Google Shape;1058;p11"/>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9" name="Google Shape;1059;p11"/>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0" name="Google Shape;1060;p11"/>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1" name="Google Shape;1061;p11"/>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2" name="Google Shape;1062;p11"/>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3" name="Google Shape;1063;p11"/>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4" name="Google Shape;1064;p11"/>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5" name="Google Shape;1065;p11"/>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6" name="Google Shape;1066;p11"/>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7" name="Google Shape;1067;p11"/>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8" name="Google Shape;1068;p11"/>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9" name="Google Shape;1069;p11"/>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0" name="Google Shape;1070;p11"/>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1" name="Google Shape;1071;p11"/>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2" name="Google Shape;1072;p11"/>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073" name="Google Shape;1073;p11"/>
          <p:cNvSpPr txBox="1"/>
          <p:nvPr>
            <p:ph hasCustomPrompt="1" type="title"/>
          </p:nvPr>
        </p:nvSpPr>
        <p:spPr>
          <a:xfrm>
            <a:off x="1284000" y="1057549"/>
            <a:ext cx="6576000" cy="171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Font typeface="Outfit ExtraBold"/>
              <a:buNone/>
              <a:defRPr b="0" sz="60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74" name="Google Shape;1074;p11"/>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1075" name="Shape 10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76" name="Shape 1076"/>
        <p:cNvGrpSpPr/>
        <p:nvPr/>
      </p:nvGrpSpPr>
      <p:grpSpPr>
        <a:xfrm>
          <a:off x="0" y="0"/>
          <a:ext cx="0" cy="0"/>
          <a:chOff x="0" y="0"/>
          <a:chExt cx="0" cy="0"/>
        </a:xfrm>
      </p:grpSpPr>
      <p:grpSp>
        <p:nvGrpSpPr>
          <p:cNvPr id="1077" name="Google Shape;1077;p13"/>
          <p:cNvGrpSpPr/>
          <p:nvPr/>
        </p:nvGrpSpPr>
        <p:grpSpPr>
          <a:xfrm>
            <a:off x="0" y="0"/>
            <a:ext cx="9143995" cy="5143491"/>
            <a:chOff x="0" y="0"/>
            <a:chExt cx="9143995" cy="5143491"/>
          </a:xfrm>
        </p:grpSpPr>
        <p:sp>
          <p:nvSpPr>
            <p:cNvPr id="1078" name="Google Shape;1078;p13"/>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9" name="Google Shape;1079;p13"/>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0" name="Google Shape;1080;p13"/>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1" name="Google Shape;1081;p13"/>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2" name="Google Shape;1082;p13"/>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3" name="Google Shape;1083;p13"/>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4" name="Google Shape;1084;p13"/>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5" name="Google Shape;1085;p13"/>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6" name="Google Shape;1086;p13"/>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7" name="Google Shape;1087;p13"/>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8" name="Google Shape;1088;p13"/>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9" name="Google Shape;1089;p13"/>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0" name="Google Shape;1090;p13"/>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1" name="Google Shape;1091;p13"/>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2" name="Google Shape;1092;p13"/>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3" name="Google Shape;1093;p13"/>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4" name="Google Shape;1094;p13"/>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5" name="Google Shape;1095;p13"/>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6" name="Google Shape;1096;p13"/>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7" name="Google Shape;1097;p13"/>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8" name="Google Shape;1098;p13"/>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9" name="Google Shape;1099;p13"/>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0" name="Google Shape;1100;p13"/>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1" name="Google Shape;1101;p13"/>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2" name="Google Shape;1102;p13"/>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3" name="Google Shape;1103;p13"/>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4" name="Google Shape;1104;p13"/>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5" name="Google Shape;1105;p13"/>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6" name="Google Shape;1106;p13"/>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7" name="Google Shape;1107;p13"/>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8" name="Google Shape;1108;p13"/>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9" name="Google Shape;1109;p13"/>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0" name="Google Shape;1110;p13"/>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1" name="Google Shape;1111;p13"/>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2" name="Google Shape;1112;p13"/>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3" name="Google Shape;1113;p13"/>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4" name="Google Shape;1114;p13"/>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5" name="Google Shape;1115;p13"/>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6" name="Google Shape;1116;p13"/>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7" name="Google Shape;1117;p13"/>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8" name="Google Shape;1118;p13"/>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9" name="Google Shape;1119;p13"/>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0" name="Google Shape;1120;p13"/>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1" name="Google Shape;1121;p13"/>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2" name="Google Shape;1122;p13"/>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3" name="Google Shape;1123;p13"/>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4" name="Google Shape;1124;p13"/>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5" name="Google Shape;1125;p13"/>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6" name="Google Shape;1126;p13"/>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7" name="Google Shape;1127;p13"/>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8" name="Google Shape;1128;p13"/>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9" name="Google Shape;1129;p13"/>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0" name="Google Shape;1130;p13"/>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1" name="Google Shape;1131;p13"/>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2" name="Google Shape;1132;p13"/>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3" name="Google Shape;1133;p13"/>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4" name="Google Shape;1134;p13"/>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5" name="Google Shape;1135;p13"/>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6" name="Google Shape;1136;p13"/>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7" name="Google Shape;1137;p13"/>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8" name="Google Shape;1138;p13"/>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9" name="Google Shape;1139;p13"/>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0" name="Google Shape;1140;p13"/>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1" name="Google Shape;1141;p13"/>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2" name="Google Shape;1142;p13"/>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3" name="Google Shape;1143;p13"/>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4" name="Google Shape;1144;p13"/>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5" name="Google Shape;1145;p13"/>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6" name="Google Shape;1146;p13"/>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7" name="Google Shape;1147;p13"/>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8" name="Google Shape;1148;p13"/>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9" name="Google Shape;1149;p13"/>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0" name="Google Shape;1150;p13"/>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1" name="Google Shape;1151;p13"/>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2" name="Google Shape;1152;p13"/>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3" name="Google Shape;1153;p13"/>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4" name="Google Shape;1154;p13"/>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5" name="Google Shape;1155;p13"/>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6" name="Google Shape;1156;p13"/>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7" name="Google Shape;1157;p13"/>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8" name="Google Shape;1158;p13"/>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9" name="Google Shape;1159;p13"/>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0" name="Google Shape;1160;p13"/>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1" name="Google Shape;1161;p13"/>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2" name="Google Shape;1162;p13"/>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3" name="Google Shape;1163;p13"/>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4" name="Google Shape;1164;p13"/>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5" name="Google Shape;1165;p13"/>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6" name="Google Shape;1166;p13"/>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7" name="Google Shape;1167;p13"/>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8" name="Google Shape;1168;p13"/>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9" name="Google Shape;1169;p13"/>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170" name="Google Shape;117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71" name="Google Shape;1171;p13"/>
          <p:cNvGrpSpPr/>
          <p:nvPr/>
        </p:nvGrpSpPr>
        <p:grpSpPr>
          <a:xfrm rot="10800000">
            <a:off x="8690758" y="539499"/>
            <a:ext cx="453231" cy="4057299"/>
            <a:chOff x="-17" y="539499"/>
            <a:chExt cx="453231" cy="4057299"/>
          </a:xfrm>
        </p:grpSpPr>
        <p:sp>
          <p:nvSpPr>
            <p:cNvPr id="1172" name="Google Shape;1172;p13"/>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3" name="Google Shape;1173;p13"/>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4" name="Google Shape;1174;p13"/>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5" name="Google Shape;1175;p13"/>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6" name="Google Shape;1176;p13"/>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7" name="Google Shape;1177;p13"/>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8" name="Google Shape;1178;p13"/>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9" name="Google Shape;1179;p13"/>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0" name="Google Shape;1180;p13"/>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1" name="Google Shape;1181;p13"/>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2" name="Google Shape;1182;p13"/>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3" name="Google Shape;1183;p13"/>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4" name="Google Shape;1184;p13"/>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5" name="Google Shape;1185;p13"/>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6" name="Google Shape;1186;p13"/>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7" name="Google Shape;1187;p13"/>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8" name="Google Shape;1188;p13"/>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9" name="Google Shape;1189;p13"/>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0" name="Google Shape;1190;p13"/>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1" name="Google Shape;1191;p13"/>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2" name="Google Shape;1192;p13"/>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3" name="Google Shape;1193;p13"/>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4" name="Google Shape;1194;p13"/>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5" name="Google Shape;1195;p13"/>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6" name="Google Shape;1196;p13"/>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7" name="Google Shape;1197;p13"/>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8" name="Google Shape;1198;p13"/>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9" name="Google Shape;1199;p13"/>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0" name="Google Shape;1200;p13"/>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1" name="Google Shape;1201;p13"/>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02" name="Shape 1202"/>
        <p:cNvGrpSpPr/>
        <p:nvPr/>
      </p:nvGrpSpPr>
      <p:grpSpPr>
        <a:xfrm>
          <a:off x="0" y="0"/>
          <a:ext cx="0" cy="0"/>
          <a:chOff x="0" y="0"/>
          <a:chExt cx="0" cy="0"/>
        </a:xfrm>
      </p:grpSpPr>
      <p:grpSp>
        <p:nvGrpSpPr>
          <p:cNvPr id="1203" name="Google Shape;1203;p14"/>
          <p:cNvGrpSpPr/>
          <p:nvPr/>
        </p:nvGrpSpPr>
        <p:grpSpPr>
          <a:xfrm>
            <a:off x="0" y="0"/>
            <a:ext cx="9143995" cy="5143491"/>
            <a:chOff x="0" y="0"/>
            <a:chExt cx="9143995" cy="5143491"/>
          </a:xfrm>
        </p:grpSpPr>
        <p:sp>
          <p:nvSpPr>
            <p:cNvPr id="1204" name="Google Shape;1204;p14"/>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5" name="Google Shape;1205;p14"/>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6" name="Google Shape;1206;p14"/>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7" name="Google Shape;1207;p14"/>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8" name="Google Shape;1208;p14"/>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9" name="Google Shape;1209;p14"/>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0" name="Google Shape;1210;p14"/>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1" name="Google Shape;1211;p14"/>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2" name="Google Shape;1212;p14"/>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3" name="Google Shape;1213;p14"/>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4" name="Google Shape;1214;p14"/>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5" name="Google Shape;1215;p14"/>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6" name="Google Shape;1216;p14"/>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7" name="Google Shape;1217;p14"/>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8" name="Google Shape;1218;p14"/>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9" name="Google Shape;1219;p14"/>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0" name="Google Shape;1220;p14"/>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1" name="Google Shape;1221;p14"/>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2" name="Google Shape;1222;p14"/>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3" name="Google Shape;1223;p14"/>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4" name="Google Shape;1224;p14"/>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5" name="Google Shape;1225;p14"/>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6" name="Google Shape;1226;p14"/>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7" name="Google Shape;1227;p14"/>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8" name="Google Shape;1228;p14"/>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9" name="Google Shape;1229;p14"/>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0" name="Google Shape;1230;p14"/>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1" name="Google Shape;1231;p14"/>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2" name="Google Shape;1232;p14"/>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3" name="Google Shape;1233;p14"/>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4" name="Google Shape;1234;p14"/>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5" name="Google Shape;1235;p14"/>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6" name="Google Shape;1236;p14"/>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7" name="Google Shape;1237;p14"/>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8" name="Google Shape;1238;p14"/>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9" name="Google Shape;1239;p14"/>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0" name="Google Shape;1240;p14"/>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1" name="Google Shape;1241;p14"/>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2" name="Google Shape;1242;p14"/>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3" name="Google Shape;1243;p14"/>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4" name="Google Shape;1244;p14"/>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5" name="Google Shape;1245;p14"/>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6" name="Google Shape;1246;p14"/>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7" name="Google Shape;1247;p14"/>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8" name="Google Shape;1248;p14"/>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9" name="Google Shape;1249;p14"/>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0" name="Google Shape;1250;p14"/>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1" name="Google Shape;1251;p14"/>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2" name="Google Shape;1252;p14"/>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3" name="Google Shape;1253;p14"/>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4" name="Google Shape;1254;p14"/>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5" name="Google Shape;1255;p14"/>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6" name="Google Shape;1256;p14"/>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7" name="Google Shape;1257;p14"/>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8" name="Google Shape;1258;p14"/>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9" name="Google Shape;1259;p14"/>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0" name="Google Shape;1260;p14"/>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1" name="Google Shape;1261;p14"/>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2" name="Google Shape;1262;p14"/>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3" name="Google Shape;1263;p14"/>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4" name="Google Shape;1264;p14"/>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5" name="Google Shape;1265;p14"/>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6" name="Google Shape;1266;p14"/>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7" name="Google Shape;1267;p14"/>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8" name="Google Shape;1268;p14"/>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9" name="Google Shape;1269;p14"/>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0" name="Google Shape;1270;p14"/>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1" name="Google Shape;1271;p14"/>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2" name="Google Shape;1272;p14"/>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3" name="Google Shape;1273;p14"/>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4" name="Google Shape;1274;p14"/>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5" name="Google Shape;1275;p14"/>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6" name="Google Shape;1276;p14"/>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7" name="Google Shape;1277;p14"/>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8" name="Google Shape;1278;p14"/>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9" name="Google Shape;1279;p14"/>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0" name="Google Shape;1280;p14"/>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1" name="Google Shape;1281;p14"/>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2" name="Google Shape;1282;p14"/>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3" name="Google Shape;1283;p14"/>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4" name="Google Shape;1284;p14"/>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5" name="Google Shape;1285;p14"/>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6" name="Google Shape;1286;p14"/>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7" name="Google Shape;1287;p14"/>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8" name="Google Shape;1288;p14"/>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9" name="Google Shape;1289;p14"/>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0" name="Google Shape;1290;p14"/>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1" name="Google Shape;1291;p14"/>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2" name="Google Shape;1292;p14"/>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3" name="Google Shape;1293;p14"/>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4" name="Google Shape;1294;p14"/>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5" name="Google Shape;1295;p14"/>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296" name="Google Shape;1296;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7" name="Google Shape;1297;p14"/>
          <p:cNvSpPr/>
          <p:nvPr/>
        </p:nvSpPr>
        <p:spPr>
          <a:xfrm>
            <a:off x="8563634" y="710541"/>
            <a:ext cx="63179" cy="41638"/>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8" name="Google Shape;1298;p14"/>
          <p:cNvSpPr/>
          <p:nvPr/>
        </p:nvSpPr>
        <p:spPr>
          <a:xfrm>
            <a:off x="8975951" y="687186"/>
            <a:ext cx="63431" cy="883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9" name="Google Shape;1299;p14"/>
          <p:cNvSpPr/>
          <p:nvPr/>
        </p:nvSpPr>
        <p:spPr>
          <a:xfrm>
            <a:off x="8871327" y="701008"/>
            <a:ext cx="63179" cy="607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0" name="Google Shape;1300;p14"/>
          <p:cNvSpPr/>
          <p:nvPr/>
        </p:nvSpPr>
        <p:spPr>
          <a:xfrm>
            <a:off x="9080828" y="694615"/>
            <a:ext cx="63179" cy="73514"/>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1" name="Google Shape;1301;p14"/>
          <p:cNvSpPr/>
          <p:nvPr/>
        </p:nvSpPr>
        <p:spPr>
          <a:xfrm>
            <a:off x="8766450" y="656865"/>
            <a:ext cx="63179" cy="149014"/>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2" name="Google Shape;1302;p14"/>
          <p:cNvSpPr/>
          <p:nvPr/>
        </p:nvSpPr>
        <p:spPr>
          <a:xfrm>
            <a:off x="524121" y="680926"/>
            <a:ext cx="63179" cy="100898"/>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3" name="Google Shape;1303;p14"/>
          <p:cNvSpPr/>
          <p:nvPr/>
        </p:nvSpPr>
        <p:spPr>
          <a:xfrm>
            <a:off x="314367" y="698419"/>
            <a:ext cx="63179" cy="65912"/>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4" name="Google Shape;1304;p14"/>
          <p:cNvSpPr/>
          <p:nvPr/>
        </p:nvSpPr>
        <p:spPr>
          <a:xfrm>
            <a:off x="104613" y="698462"/>
            <a:ext cx="63431" cy="65825"/>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5" name="Google Shape;1305;p14"/>
          <p:cNvSpPr/>
          <p:nvPr/>
        </p:nvSpPr>
        <p:spPr>
          <a:xfrm>
            <a:off x="209490" y="676348"/>
            <a:ext cx="63179" cy="110054"/>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6" name="Google Shape;1306;p14"/>
          <p:cNvSpPr/>
          <p:nvPr/>
        </p:nvSpPr>
        <p:spPr>
          <a:xfrm>
            <a:off x="8661573" y="718328"/>
            <a:ext cx="63179" cy="26088"/>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7" name="Google Shape;1307;p14"/>
          <p:cNvSpPr/>
          <p:nvPr/>
        </p:nvSpPr>
        <p:spPr>
          <a:xfrm>
            <a:off x="419244" y="720922"/>
            <a:ext cx="63179" cy="20905"/>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8" name="Google Shape;1308;p14"/>
          <p:cNvSpPr/>
          <p:nvPr/>
        </p:nvSpPr>
        <p:spPr>
          <a:xfrm>
            <a:off x="-11" y="649568"/>
            <a:ext cx="63179" cy="163613"/>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309" name="Shape 1309"/>
        <p:cNvGrpSpPr/>
        <p:nvPr/>
      </p:nvGrpSpPr>
      <p:grpSpPr>
        <a:xfrm>
          <a:off x="0" y="0"/>
          <a:ext cx="0" cy="0"/>
          <a:chOff x="0" y="0"/>
          <a:chExt cx="0" cy="0"/>
        </a:xfrm>
      </p:grpSpPr>
      <p:grpSp>
        <p:nvGrpSpPr>
          <p:cNvPr id="1310" name="Google Shape;1310;p15"/>
          <p:cNvGrpSpPr/>
          <p:nvPr/>
        </p:nvGrpSpPr>
        <p:grpSpPr>
          <a:xfrm>
            <a:off x="0" y="0"/>
            <a:ext cx="9143995" cy="5143491"/>
            <a:chOff x="0" y="0"/>
            <a:chExt cx="9143995" cy="5143491"/>
          </a:xfrm>
        </p:grpSpPr>
        <p:sp>
          <p:nvSpPr>
            <p:cNvPr id="1311" name="Google Shape;1311;p15"/>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2" name="Google Shape;1312;p15"/>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3" name="Google Shape;1313;p15"/>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4" name="Google Shape;1314;p15"/>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5" name="Google Shape;1315;p15"/>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6" name="Google Shape;1316;p15"/>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7" name="Google Shape;1317;p15"/>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8" name="Google Shape;1318;p15"/>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9" name="Google Shape;1319;p15"/>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0" name="Google Shape;1320;p15"/>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1" name="Google Shape;1321;p15"/>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2" name="Google Shape;1322;p15"/>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3" name="Google Shape;1323;p15"/>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4" name="Google Shape;1324;p15"/>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5" name="Google Shape;1325;p15"/>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6" name="Google Shape;1326;p15"/>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7" name="Google Shape;1327;p15"/>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8" name="Google Shape;1328;p15"/>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9" name="Google Shape;1329;p15"/>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0" name="Google Shape;1330;p15"/>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1" name="Google Shape;1331;p15"/>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2" name="Google Shape;1332;p15"/>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3" name="Google Shape;1333;p15"/>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4" name="Google Shape;1334;p15"/>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5" name="Google Shape;1335;p15"/>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6" name="Google Shape;1336;p15"/>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7" name="Google Shape;1337;p15"/>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8" name="Google Shape;1338;p15"/>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9" name="Google Shape;1339;p15"/>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0" name="Google Shape;1340;p15"/>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1" name="Google Shape;1341;p15"/>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2" name="Google Shape;1342;p15"/>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3" name="Google Shape;1343;p15"/>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4" name="Google Shape;1344;p15"/>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5" name="Google Shape;1345;p15"/>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6" name="Google Shape;1346;p15"/>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7" name="Google Shape;1347;p15"/>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8" name="Google Shape;1348;p15"/>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9" name="Google Shape;1349;p15"/>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0" name="Google Shape;1350;p15"/>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1" name="Google Shape;1351;p15"/>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2" name="Google Shape;1352;p15"/>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3" name="Google Shape;1353;p15"/>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4" name="Google Shape;1354;p15"/>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5" name="Google Shape;1355;p15"/>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6" name="Google Shape;1356;p15"/>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7" name="Google Shape;1357;p15"/>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8" name="Google Shape;1358;p15"/>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9" name="Google Shape;1359;p15"/>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0" name="Google Shape;1360;p15"/>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1" name="Google Shape;1361;p15"/>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2" name="Google Shape;1362;p15"/>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3" name="Google Shape;1363;p15"/>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4" name="Google Shape;1364;p15"/>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5" name="Google Shape;1365;p15"/>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6" name="Google Shape;1366;p15"/>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7" name="Google Shape;1367;p15"/>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8" name="Google Shape;1368;p15"/>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9" name="Google Shape;1369;p15"/>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0" name="Google Shape;1370;p15"/>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1" name="Google Shape;1371;p15"/>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2" name="Google Shape;1372;p15"/>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3" name="Google Shape;1373;p15"/>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4" name="Google Shape;1374;p15"/>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5" name="Google Shape;1375;p15"/>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6" name="Google Shape;1376;p15"/>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7" name="Google Shape;1377;p15"/>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8" name="Google Shape;1378;p15"/>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9" name="Google Shape;1379;p15"/>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0" name="Google Shape;1380;p15"/>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1" name="Google Shape;1381;p15"/>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2" name="Google Shape;1382;p15"/>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3" name="Google Shape;1383;p15"/>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4" name="Google Shape;1384;p15"/>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5" name="Google Shape;1385;p15"/>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6" name="Google Shape;1386;p15"/>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7" name="Google Shape;1387;p15"/>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8" name="Google Shape;1388;p15"/>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9" name="Google Shape;1389;p15"/>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0" name="Google Shape;1390;p15"/>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1" name="Google Shape;1391;p15"/>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2" name="Google Shape;1392;p15"/>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3" name="Google Shape;1393;p15"/>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4" name="Google Shape;1394;p15"/>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5" name="Google Shape;1395;p15"/>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6" name="Google Shape;1396;p15"/>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7" name="Google Shape;1397;p15"/>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8" name="Google Shape;1398;p15"/>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9" name="Google Shape;1399;p15"/>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00" name="Google Shape;1400;p15"/>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01" name="Google Shape;1401;p15"/>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02" name="Google Shape;1402;p15"/>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403" name="Google Shape;140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04" name="Google Shape;1404;p15"/>
          <p:cNvGrpSpPr/>
          <p:nvPr/>
        </p:nvGrpSpPr>
        <p:grpSpPr>
          <a:xfrm>
            <a:off x="2298156" y="4651367"/>
            <a:ext cx="4547874" cy="491789"/>
            <a:chOff x="122000" y="4884626"/>
            <a:chExt cx="8899950" cy="258877"/>
          </a:xfrm>
        </p:grpSpPr>
        <p:sp>
          <p:nvSpPr>
            <p:cNvPr id="1405" name="Google Shape;1405;p15"/>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6" name="Google Shape;1406;p15"/>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7" name="Google Shape;1407;p15"/>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8" name="Google Shape;1408;p15"/>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9" name="Google Shape;1409;p15"/>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0" name="Google Shape;1410;p15"/>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1" name="Google Shape;1411;p15"/>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2" name="Google Shape;1412;p15"/>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3" name="Google Shape;1413;p15"/>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4" name="Google Shape;1414;p15"/>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5" name="Google Shape;1415;p15"/>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6" name="Google Shape;1416;p15"/>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7" name="Google Shape;1417;p15"/>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8" name="Google Shape;1418;p15"/>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9" name="Google Shape;1419;p15"/>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0" name="Google Shape;1420;p15"/>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1" name="Google Shape;1421;p15"/>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2" name="Google Shape;1422;p15"/>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3" name="Google Shape;1423;p15"/>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4" name="Google Shape;1424;p15"/>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5" name="Google Shape;1425;p15"/>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6" name="Google Shape;1426;p15"/>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7" name="Google Shape;1427;p15"/>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8" name="Google Shape;1428;p15"/>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9" name="Google Shape;1429;p15"/>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0" name="Google Shape;1430;p15"/>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1" name="Google Shape;1431;p15"/>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2" name="Google Shape;1432;p15"/>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3" name="Google Shape;1433;p15"/>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4" name="Google Shape;1434;p15"/>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435" name="Google Shape;1435;p15"/>
          <p:cNvGrpSpPr/>
          <p:nvPr/>
        </p:nvGrpSpPr>
        <p:grpSpPr>
          <a:xfrm>
            <a:off x="2297975" y="4848940"/>
            <a:ext cx="4547874" cy="294550"/>
            <a:chOff x="122000" y="4884626"/>
            <a:chExt cx="8899950" cy="258877"/>
          </a:xfrm>
        </p:grpSpPr>
        <p:sp>
          <p:nvSpPr>
            <p:cNvPr id="1436" name="Google Shape;1436;p15"/>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7" name="Google Shape;1437;p15"/>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8" name="Google Shape;1438;p15"/>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9" name="Google Shape;1439;p15"/>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0" name="Google Shape;1440;p15"/>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1" name="Google Shape;1441;p15"/>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2" name="Google Shape;1442;p15"/>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3" name="Google Shape;1443;p15"/>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4" name="Google Shape;1444;p15"/>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5" name="Google Shape;1445;p15"/>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6" name="Google Shape;1446;p15"/>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7" name="Google Shape;1447;p15"/>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8" name="Google Shape;1448;p15"/>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9" name="Google Shape;1449;p15"/>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0" name="Google Shape;1450;p15"/>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1" name="Google Shape;1451;p15"/>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2" name="Google Shape;1452;p15"/>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3" name="Google Shape;1453;p15"/>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4" name="Google Shape;1454;p15"/>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5" name="Google Shape;1455;p15"/>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6" name="Google Shape;1456;p15"/>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7" name="Google Shape;1457;p15"/>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8" name="Google Shape;1458;p15"/>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9" name="Google Shape;1459;p15"/>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0" name="Google Shape;1460;p15"/>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1" name="Google Shape;1461;p15"/>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2" name="Google Shape;1462;p15"/>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3" name="Google Shape;1463;p15"/>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4" name="Google Shape;1464;p15"/>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5" name="Google Shape;1465;p15"/>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
    <p:spTree>
      <p:nvGrpSpPr>
        <p:cNvPr id="1466" name="Shape 1466"/>
        <p:cNvGrpSpPr/>
        <p:nvPr/>
      </p:nvGrpSpPr>
      <p:grpSpPr>
        <a:xfrm>
          <a:off x="0" y="0"/>
          <a:ext cx="0" cy="0"/>
          <a:chOff x="0" y="0"/>
          <a:chExt cx="0" cy="0"/>
        </a:xfrm>
      </p:grpSpPr>
      <p:grpSp>
        <p:nvGrpSpPr>
          <p:cNvPr id="1467" name="Google Shape;1467;p16"/>
          <p:cNvGrpSpPr/>
          <p:nvPr/>
        </p:nvGrpSpPr>
        <p:grpSpPr>
          <a:xfrm>
            <a:off x="0" y="0"/>
            <a:ext cx="9143995" cy="5143491"/>
            <a:chOff x="0" y="0"/>
            <a:chExt cx="9143995" cy="5143491"/>
          </a:xfrm>
        </p:grpSpPr>
        <p:sp>
          <p:nvSpPr>
            <p:cNvPr id="1468" name="Google Shape;1468;p16"/>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69" name="Google Shape;1469;p16"/>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0" name="Google Shape;1470;p16"/>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1" name="Google Shape;1471;p16"/>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2" name="Google Shape;1472;p16"/>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3" name="Google Shape;1473;p16"/>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4" name="Google Shape;1474;p16"/>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5" name="Google Shape;1475;p16"/>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6" name="Google Shape;1476;p16"/>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7" name="Google Shape;1477;p16"/>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8" name="Google Shape;1478;p16"/>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9" name="Google Shape;1479;p16"/>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0" name="Google Shape;1480;p16"/>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1" name="Google Shape;1481;p16"/>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2" name="Google Shape;1482;p16"/>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3" name="Google Shape;1483;p16"/>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4" name="Google Shape;1484;p16"/>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5" name="Google Shape;1485;p16"/>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6" name="Google Shape;1486;p16"/>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7" name="Google Shape;1487;p16"/>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8" name="Google Shape;1488;p16"/>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9" name="Google Shape;1489;p16"/>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0" name="Google Shape;1490;p16"/>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1" name="Google Shape;1491;p16"/>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2" name="Google Shape;1492;p16"/>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3" name="Google Shape;1493;p16"/>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4" name="Google Shape;1494;p16"/>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5" name="Google Shape;1495;p16"/>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6" name="Google Shape;1496;p16"/>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7" name="Google Shape;1497;p16"/>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8" name="Google Shape;1498;p16"/>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9" name="Google Shape;1499;p16"/>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0" name="Google Shape;1500;p16"/>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1" name="Google Shape;1501;p16"/>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2" name="Google Shape;1502;p16"/>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3" name="Google Shape;1503;p16"/>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4" name="Google Shape;1504;p16"/>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5" name="Google Shape;1505;p16"/>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6" name="Google Shape;1506;p16"/>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7" name="Google Shape;1507;p16"/>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8" name="Google Shape;1508;p16"/>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9" name="Google Shape;1509;p16"/>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0" name="Google Shape;1510;p16"/>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1" name="Google Shape;1511;p16"/>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2" name="Google Shape;1512;p16"/>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3" name="Google Shape;1513;p16"/>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4" name="Google Shape;1514;p16"/>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5" name="Google Shape;1515;p16"/>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6" name="Google Shape;1516;p16"/>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7" name="Google Shape;1517;p16"/>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8" name="Google Shape;1518;p16"/>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9" name="Google Shape;1519;p16"/>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0" name="Google Shape;1520;p16"/>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1" name="Google Shape;1521;p16"/>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2" name="Google Shape;1522;p16"/>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3" name="Google Shape;1523;p16"/>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4" name="Google Shape;1524;p16"/>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5" name="Google Shape;1525;p16"/>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6" name="Google Shape;1526;p16"/>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7" name="Google Shape;1527;p16"/>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8" name="Google Shape;1528;p16"/>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9" name="Google Shape;1529;p16"/>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0" name="Google Shape;1530;p16"/>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1" name="Google Shape;1531;p16"/>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2" name="Google Shape;1532;p16"/>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3" name="Google Shape;1533;p16"/>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4" name="Google Shape;1534;p16"/>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5" name="Google Shape;1535;p16"/>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6" name="Google Shape;1536;p16"/>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7" name="Google Shape;1537;p16"/>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8" name="Google Shape;1538;p16"/>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9" name="Google Shape;1539;p16"/>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0" name="Google Shape;1540;p16"/>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1" name="Google Shape;1541;p16"/>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2" name="Google Shape;1542;p16"/>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3" name="Google Shape;1543;p16"/>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4" name="Google Shape;1544;p16"/>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5" name="Google Shape;1545;p16"/>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6" name="Google Shape;1546;p16"/>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7" name="Google Shape;1547;p16"/>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8" name="Google Shape;1548;p16"/>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9" name="Google Shape;1549;p16"/>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0" name="Google Shape;1550;p16"/>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1" name="Google Shape;1551;p16"/>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2" name="Google Shape;1552;p16"/>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3" name="Google Shape;1553;p16"/>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4" name="Google Shape;1554;p16"/>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5" name="Google Shape;1555;p16"/>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6" name="Google Shape;1556;p16"/>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7" name="Google Shape;1557;p16"/>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8" name="Google Shape;1558;p16"/>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9" name="Google Shape;1559;p16"/>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560" name="Google Shape;156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1" name="Google Shape;1561;p16"/>
          <p:cNvSpPr txBox="1"/>
          <p:nvPr>
            <p:ph idx="1" type="subTitle"/>
          </p:nvPr>
        </p:nvSpPr>
        <p:spPr>
          <a:xfrm>
            <a:off x="1497964" y="1827108"/>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2" name="Google Shape;1562;p16"/>
          <p:cNvSpPr txBox="1"/>
          <p:nvPr>
            <p:ph idx="2" type="subTitle"/>
          </p:nvPr>
        </p:nvSpPr>
        <p:spPr>
          <a:xfrm>
            <a:off x="1497964" y="3403253"/>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3" name="Google Shape;1563;p16"/>
          <p:cNvSpPr txBox="1"/>
          <p:nvPr>
            <p:ph idx="3" type="subTitle"/>
          </p:nvPr>
        </p:nvSpPr>
        <p:spPr>
          <a:xfrm>
            <a:off x="5350614" y="1827110"/>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4" name="Google Shape;1564;p16"/>
          <p:cNvSpPr txBox="1"/>
          <p:nvPr>
            <p:ph idx="4" type="subTitle"/>
          </p:nvPr>
        </p:nvSpPr>
        <p:spPr>
          <a:xfrm>
            <a:off x="5350614" y="3403250"/>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5" name="Google Shape;1565;p16"/>
          <p:cNvSpPr txBox="1"/>
          <p:nvPr>
            <p:ph hasCustomPrompt="1" idx="5" type="title"/>
          </p:nvPr>
        </p:nvSpPr>
        <p:spPr>
          <a:xfrm>
            <a:off x="737886" y="15878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6" name="Google Shape;1566;p16"/>
          <p:cNvSpPr txBox="1"/>
          <p:nvPr>
            <p:ph hasCustomPrompt="1" idx="6" type="title"/>
          </p:nvPr>
        </p:nvSpPr>
        <p:spPr>
          <a:xfrm>
            <a:off x="4590537" y="15878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7" name="Google Shape;1567;p16"/>
          <p:cNvSpPr txBox="1"/>
          <p:nvPr>
            <p:ph hasCustomPrompt="1" idx="7" type="title"/>
          </p:nvPr>
        </p:nvSpPr>
        <p:spPr>
          <a:xfrm>
            <a:off x="737886" y="31673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8" name="Google Shape;1568;p16"/>
          <p:cNvSpPr txBox="1"/>
          <p:nvPr>
            <p:ph hasCustomPrompt="1" idx="8" type="title"/>
          </p:nvPr>
        </p:nvSpPr>
        <p:spPr>
          <a:xfrm>
            <a:off x="4590536" y="31673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9" name="Google Shape;1569;p16"/>
          <p:cNvSpPr txBox="1"/>
          <p:nvPr>
            <p:ph idx="9" type="subTitle"/>
          </p:nvPr>
        </p:nvSpPr>
        <p:spPr>
          <a:xfrm>
            <a:off x="1497964" y="1511625"/>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1570" name="Google Shape;1570;p16"/>
          <p:cNvSpPr txBox="1"/>
          <p:nvPr>
            <p:ph idx="13" type="subTitle"/>
          </p:nvPr>
        </p:nvSpPr>
        <p:spPr>
          <a:xfrm>
            <a:off x="1497964" y="3091119"/>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1571" name="Google Shape;1571;p16"/>
          <p:cNvSpPr txBox="1"/>
          <p:nvPr>
            <p:ph idx="14" type="subTitle"/>
          </p:nvPr>
        </p:nvSpPr>
        <p:spPr>
          <a:xfrm>
            <a:off x="5350614" y="1511625"/>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1572" name="Google Shape;1572;p16"/>
          <p:cNvSpPr txBox="1"/>
          <p:nvPr>
            <p:ph idx="15" type="subTitle"/>
          </p:nvPr>
        </p:nvSpPr>
        <p:spPr>
          <a:xfrm>
            <a:off x="5350614" y="3091123"/>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grpSp>
        <p:nvGrpSpPr>
          <p:cNvPr id="1573" name="Google Shape;1573;p16"/>
          <p:cNvGrpSpPr/>
          <p:nvPr/>
        </p:nvGrpSpPr>
        <p:grpSpPr>
          <a:xfrm>
            <a:off x="162681" y="4658602"/>
            <a:ext cx="847201" cy="384141"/>
            <a:chOff x="162681" y="4658602"/>
            <a:chExt cx="847201" cy="384141"/>
          </a:xfrm>
        </p:grpSpPr>
        <p:grpSp>
          <p:nvGrpSpPr>
            <p:cNvPr id="1574" name="Google Shape;1574;p16"/>
            <p:cNvGrpSpPr/>
            <p:nvPr/>
          </p:nvGrpSpPr>
          <p:grpSpPr>
            <a:xfrm>
              <a:off x="611557" y="4658602"/>
              <a:ext cx="398326" cy="384141"/>
              <a:chOff x="5732640" y="1801800"/>
              <a:chExt cx="388800" cy="1096920"/>
            </a:xfrm>
          </p:grpSpPr>
          <p:sp>
            <p:nvSpPr>
              <p:cNvPr id="1575" name="Google Shape;1575;p16"/>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6" name="Google Shape;1576;p16"/>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7" name="Google Shape;1577;p16"/>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78" name="Google Shape;1578;p16"/>
            <p:cNvGrpSpPr/>
            <p:nvPr/>
          </p:nvGrpSpPr>
          <p:grpSpPr>
            <a:xfrm>
              <a:off x="162681" y="4658610"/>
              <a:ext cx="398326" cy="275215"/>
              <a:chOff x="4089960" y="2589480"/>
              <a:chExt cx="388800" cy="785880"/>
            </a:xfrm>
          </p:grpSpPr>
          <p:sp>
            <p:nvSpPr>
              <p:cNvPr id="1579" name="Google Shape;1579;p16"/>
              <p:cNvSpPr/>
              <p:nvPr/>
            </p:nvSpPr>
            <p:spPr>
              <a:xfrm>
                <a:off x="4089960" y="2835360"/>
                <a:ext cx="90360" cy="540000"/>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0" name="Google Shape;1580;p16"/>
              <p:cNvSpPr/>
              <p:nvPr/>
            </p:nvSpPr>
            <p:spPr>
              <a:xfrm>
                <a:off x="4388760" y="2589480"/>
                <a:ext cx="90000" cy="420480"/>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1" name="Google Shape;1581;p16"/>
              <p:cNvSpPr/>
              <p:nvPr/>
            </p:nvSpPr>
            <p:spPr>
              <a:xfrm>
                <a:off x="4239360" y="2835360"/>
                <a:ext cx="90360" cy="174600"/>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582" name="Google Shape;1582;p16"/>
          <p:cNvGrpSpPr/>
          <p:nvPr/>
        </p:nvGrpSpPr>
        <p:grpSpPr>
          <a:xfrm>
            <a:off x="8102233" y="86275"/>
            <a:ext cx="846137" cy="453229"/>
            <a:chOff x="8102233" y="86275"/>
            <a:chExt cx="846137" cy="453229"/>
          </a:xfrm>
        </p:grpSpPr>
        <p:grpSp>
          <p:nvGrpSpPr>
            <p:cNvPr id="1583" name="Google Shape;1583;p16"/>
            <p:cNvGrpSpPr/>
            <p:nvPr/>
          </p:nvGrpSpPr>
          <p:grpSpPr>
            <a:xfrm>
              <a:off x="8102233" y="86275"/>
              <a:ext cx="397957" cy="453229"/>
              <a:chOff x="4836960" y="2166120"/>
              <a:chExt cx="388440" cy="1294200"/>
            </a:xfrm>
          </p:grpSpPr>
          <p:sp>
            <p:nvSpPr>
              <p:cNvPr id="1584" name="Google Shape;1584;p16"/>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5" name="Google Shape;1585;p16"/>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6" name="Google Shape;1586;p16"/>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87" name="Google Shape;1587;p16"/>
            <p:cNvGrpSpPr/>
            <p:nvPr/>
          </p:nvGrpSpPr>
          <p:grpSpPr>
            <a:xfrm>
              <a:off x="8550044" y="216119"/>
              <a:ext cx="398326" cy="193521"/>
              <a:chOff x="6180480" y="1249200"/>
              <a:chExt cx="388800" cy="552600"/>
            </a:xfrm>
          </p:grpSpPr>
          <p:sp>
            <p:nvSpPr>
              <p:cNvPr id="1588" name="Google Shape;1588;p16"/>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9" name="Google Shape;1589;p16"/>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0" name="Google Shape;1590;p16"/>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91" name="Shape 1591"/>
        <p:cNvGrpSpPr/>
        <p:nvPr/>
      </p:nvGrpSpPr>
      <p:grpSpPr>
        <a:xfrm>
          <a:off x="0" y="0"/>
          <a:ext cx="0" cy="0"/>
          <a:chOff x="0" y="0"/>
          <a:chExt cx="0" cy="0"/>
        </a:xfrm>
      </p:grpSpPr>
      <p:grpSp>
        <p:nvGrpSpPr>
          <p:cNvPr id="1592" name="Google Shape;1592;p17"/>
          <p:cNvGrpSpPr/>
          <p:nvPr/>
        </p:nvGrpSpPr>
        <p:grpSpPr>
          <a:xfrm>
            <a:off x="0" y="0"/>
            <a:ext cx="9143995" cy="5143491"/>
            <a:chOff x="0" y="0"/>
            <a:chExt cx="9143995" cy="5143491"/>
          </a:xfrm>
        </p:grpSpPr>
        <p:sp>
          <p:nvSpPr>
            <p:cNvPr id="1593" name="Google Shape;1593;p17"/>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4" name="Google Shape;1594;p17"/>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5" name="Google Shape;1595;p17"/>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6" name="Google Shape;1596;p17"/>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7" name="Google Shape;1597;p17"/>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8" name="Google Shape;1598;p17"/>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9" name="Google Shape;1599;p17"/>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0" name="Google Shape;1600;p17"/>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1" name="Google Shape;1601;p17"/>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2" name="Google Shape;1602;p17"/>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3" name="Google Shape;1603;p17"/>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4" name="Google Shape;1604;p17"/>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5" name="Google Shape;1605;p17"/>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6" name="Google Shape;1606;p17"/>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7" name="Google Shape;1607;p17"/>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8" name="Google Shape;1608;p17"/>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9" name="Google Shape;1609;p17"/>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0" name="Google Shape;1610;p17"/>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1" name="Google Shape;1611;p17"/>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2" name="Google Shape;1612;p17"/>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3" name="Google Shape;1613;p17"/>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4" name="Google Shape;1614;p17"/>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5" name="Google Shape;1615;p17"/>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6" name="Google Shape;1616;p17"/>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7" name="Google Shape;1617;p17"/>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8" name="Google Shape;1618;p17"/>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9" name="Google Shape;1619;p17"/>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0" name="Google Shape;1620;p17"/>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1" name="Google Shape;1621;p17"/>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2" name="Google Shape;1622;p17"/>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3" name="Google Shape;1623;p17"/>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4" name="Google Shape;1624;p17"/>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5" name="Google Shape;1625;p17"/>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6" name="Google Shape;1626;p17"/>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7" name="Google Shape;1627;p17"/>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8" name="Google Shape;1628;p17"/>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9" name="Google Shape;1629;p17"/>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0" name="Google Shape;1630;p17"/>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1" name="Google Shape;1631;p17"/>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2" name="Google Shape;1632;p17"/>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3" name="Google Shape;1633;p17"/>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4" name="Google Shape;1634;p17"/>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5" name="Google Shape;1635;p17"/>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6" name="Google Shape;1636;p17"/>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7" name="Google Shape;1637;p17"/>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8" name="Google Shape;1638;p17"/>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9" name="Google Shape;1639;p17"/>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0" name="Google Shape;1640;p17"/>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1" name="Google Shape;1641;p17"/>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2" name="Google Shape;1642;p17"/>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3" name="Google Shape;1643;p17"/>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4" name="Google Shape;1644;p17"/>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5" name="Google Shape;1645;p17"/>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6" name="Google Shape;1646;p17"/>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7" name="Google Shape;1647;p17"/>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8" name="Google Shape;1648;p17"/>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9" name="Google Shape;1649;p17"/>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0" name="Google Shape;1650;p17"/>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1" name="Google Shape;1651;p17"/>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2" name="Google Shape;1652;p17"/>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3" name="Google Shape;1653;p17"/>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4" name="Google Shape;1654;p17"/>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5" name="Google Shape;1655;p17"/>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6" name="Google Shape;1656;p17"/>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7" name="Google Shape;1657;p17"/>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8" name="Google Shape;1658;p17"/>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9" name="Google Shape;1659;p17"/>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0" name="Google Shape;1660;p17"/>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1" name="Google Shape;1661;p17"/>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2" name="Google Shape;1662;p17"/>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3" name="Google Shape;1663;p17"/>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4" name="Google Shape;1664;p17"/>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5" name="Google Shape;1665;p17"/>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6" name="Google Shape;1666;p17"/>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7" name="Google Shape;1667;p17"/>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8" name="Google Shape;1668;p17"/>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9" name="Google Shape;1669;p17"/>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0" name="Google Shape;1670;p17"/>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1" name="Google Shape;1671;p17"/>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2" name="Google Shape;1672;p17"/>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3" name="Google Shape;1673;p17"/>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4" name="Google Shape;1674;p17"/>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5" name="Google Shape;1675;p17"/>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6" name="Google Shape;1676;p17"/>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7" name="Google Shape;1677;p17"/>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8" name="Google Shape;1678;p17"/>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9" name="Google Shape;1679;p17"/>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0" name="Google Shape;1680;p17"/>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1" name="Google Shape;1681;p17"/>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2" name="Google Shape;1682;p17"/>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3" name="Google Shape;1683;p17"/>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4" name="Google Shape;1684;p17"/>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685" name="Google Shape;168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6" name="Google Shape;1686;p17"/>
          <p:cNvSpPr txBox="1"/>
          <p:nvPr>
            <p:ph idx="1" type="subTitle"/>
          </p:nvPr>
        </p:nvSpPr>
        <p:spPr>
          <a:xfrm>
            <a:off x="5018337" y="2390225"/>
            <a:ext cx="3356400" cy="138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87" name="Google Shape;1687;p17"/>
          <p:cNvSpPr txBox="1"/>
          <p:nvPr>
            <p:ph idx="2" type="subTitle"/>
          </p:nvPr>
        </p:nvSpPr>
        <p:spPr>
          <a:xfrm>
            <a:off x="769262" y="2390225"/>
            <a:ext cx="3356400" cy="138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88" name="Google Shape;1688;p17"/>
          <p:cNvSpPr txBox="1"/>
          <p:nvPr>
            <p:ph idx="3" type="subTitle"/>
          </p:nvPr>
        </p:nvSpPr>
        <p:spPr>
          <a:xfrm>
            <a:off x="769262" y="1893875"/>
            <a:ext cx="33564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1689" name="Google Shape;1689;p17"/>
          <p:cNvSpPr txBox="1"/>
          <p:nvPr>
            <p:ph idx="4" type="subTitle"/>
          </p:nvPr>
        </p:nvSpPr>
        <p:spPr>
          <a:xfrm>
            <a:off x="5018338" y="1893875"/>
            <a:ext cx="33564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grpSp>
        <p:nvGrpSpPr>
          <p:cNvPr id="1690" name="Google Shape;1690;p17"/>
          <p:cNvGrpSpPr/>
          <p:nvPr/>
        </p:nvGrpSpPr>
        <p:grpSpPr>
          <a:xfrm>
            <a:off x="7980795" y="-22"/>
            <a:ext cx="1163258" cy="567589"/>
            <a:chOff x="6180480" y="488520"/>
            <a:chExt cx="1135440" cy="1204560"/>
          </a:xfrm>
        </p:grpSpPr>
        <p:sp>
          <p:nvSpPr>
            <p:cNvPr id="1691" name="Google Shape;1691;p17"/>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2" name="Google Shape;1692;p17"/>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3" name="Google Shape;1693;p17"/>
            <p:cNvSpPr/>
            <p:nvPr/>
          </p:nvSpPr>
          <p:spPr>
            <a:xfrm>
              <a:off x="7076520" y="794880"/>
              <a:ext cx="90360" cy="368280"/>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4" name="Google Shape;1694;p17"/>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5" name="Google Shape;1695;p17"/>
            <p:cNvSpPr/>
            <p:nvPr/>
          </p:nvSpPr>
          <p:spPr>
            <a:xfrm>
              <a:off x="7225920" y="488520"/>
              <a:ext cx="90000" cy="306360"/>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6" name="Google Shape;1696;p17"/>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7" name="Google Shape;1697;p17"/>
            <p:cNvSpPr/>
            <p:nvPr/>
          </p:nvSpPr>
          <p:spPr>
            <a:xfrm>
              <a:off x="6180480" y="136965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8" name="Google Shape;1698;p17"/>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99" name="Google Shape;1699;p17"/>
          <p:cNvGrpSpPr/>
          <p:nvPr/>
        </p:nvGrpSpPr>
        <p:grpSpPr>
          <a:xfrm>
            <a:off x="54322" y="4610065"/>
            <a:ext cx="1469010" cy="542687"/>
            <a:chOff x="4687560" y="2019390"/>
            <a:chExt cx="1433880" cy="1549650"/>
          </a:xfrm>
        </p:grpSpPr>
        <p:sp>
          <p:nvSpPr>
            <p:cNvPr id="1700" name="Google Shape;1700;p17"/>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1" name="Google Shape;1701;p17"/>
            <p:cNvSpPr/>
            <p:nvPr/>
          </p:nvSpPr>
          <p:spPr>
            <a:xfrm>
              <a:off x="6031440" y="201939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2" name="Google Shape;1702;p17"/>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3" name="Google Shape;1703;p17"/>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4" name="Google Shape;1704;p17"/>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5" name="Google Shape;1705;p17"/>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6" name="Google Shape;1706;p17"/>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7" name="Google Shape;1707;p17"/>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8" name="Google Shape;1708;p17"/>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9" name="Google Shape;1709;p17"/>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710" name="Shape 1710"/>
        <p:cNvGrpSpPr/>
        <p:nvPr/>
      </p:nvGrpSpPr>
      <p:grpSpPr>
        <a:xfrm>
          <a:off x="0" y="0"/>
          <a:ext cx="0" cy="0"/>
          <a:chOff x="0" y="0"/>
          <a:chExt cx="0" cy="0"/>
        </a:xfrm>
      </p:grpSpPr>
      <p:grpSp>
        <p:nvGrpSpPr>
          <p:cNvPr id="1711" name="Google Shape;1711;p18"/>
          <p:cNvGrpSpPr/>
          <p:nvPr/>
        </p:nvGrpSpPr>
        <p:grpSpPr>
          <a:xfrm>
            <a:off x="0" y="0"/>
            <a:ext cx="9143995" cy="5143491"/>
            <a:chOff x="0" y="0"/>
            <a:chExt cx="9143995" cy="5143491"/>
          </a:xfrm>
        </p:grpSpPr>
        <p:sp>
          <p:nvSpPr>
            <p:cNvPr id="1712" name="Google Shape;1712;p18"/>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3" name="Google Shape;1713;p18"/>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4" name="Google Shape;1714;p18"/>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5" name="Google Shape;1715;p18"/>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6" name="Google Shape;1716;p18"/>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7" name="Google Shape;1717;p18"/>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8" name="Google Shape;1718;p18"/>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9" name="Google Shape;1719;p18"/>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0" name="Google Shape;1720;p18"/>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1" name="Google Shape;1721;p18"/>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2" name="Google Shape;1722;p18"/>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3" name="Google Shape;1723;p18"/>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4" name="Google Shape;1724;p18"/>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5" name="Google Shape;1725;p18"/>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6" name="Google Shape;1726;p18"/>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7" name="Google Shape;1727;p18"/>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8" name="Google Shape;1728;p18"/>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9" name="Google Shape;1729;p18"/>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0" name="Google Shape;1730;p18"/>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1" name="Google Shape;1731;p18"/>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2" name="Google Shape;1732;p18"/>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3" name="Google Shape;1733;p18"/>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4" name="Google Shape;1734;p18"/>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5" name="Google Shape;1735;p18"/>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6" name="Google Shape;1736;p18"/>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7" name="Google Shape;1737;p18"/>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8" name="Google Shape;1738;p18"/>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9" name="Google Shape;1739;p18"/>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0" name="Google Shape;1740;p18"/>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1" name="Google Shape;1741;p18"/>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2" name="Google Shape;1742;p18"/>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3" name="Google Shape;1743;p18"/>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4" name="Google Shape;1744;p18"/>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5" name="Google Shape;1745;p18"/>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6" name="Google Shape;1746;p18"/>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7" name="Google Shape;1747;p18"/>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8" name="Google Shape;1748;p18"/>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9" name="Google Shape;1749;p18"/>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0" name="Google Shape;1750;p18"/>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1" name="Google Shape;1751;p18"/>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2" name="Google Shape;1752;p18"/>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3" name="Google Shape;1753;p18"/>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4" name="Google Shape;1754;p18"/>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5" name="Google Shape;1755;p18"/>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6" name="Google Shape;1756;p18"/>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7" name="Google Shape;1757;p18"/>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8" name="Google Shape;1758;p18"/>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9" name="Google Shape;1759;p18"/>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0" name="Google Shape;1760;p18"/>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1" name="Google Shape;1761;p18"/>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2" name="Google Shape;1762;p18"/>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3" name="Google Shape;1763;p18"/>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4" name="Google Shape;1764;p18"/>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5" name="Google Shape;1765;p18"/>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6" name="Google Shape;1766;p18"/>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7" name="Google Shape;1767;p18"/>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8" name="Google Shape;1768;p18"/>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9" name="Google Shape;1769;p18"/>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0" name="Google Shape;1770;p18"/>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1" name="Google Shape;1771;p18"/>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2" name="Google Shape;1772;p18"/>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3" name="Google Shape;1773;p18"/>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4" name="Google Shape;1774;p18"/>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5" name="Google Shape;1775;p18"/>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6" name="Google Shape;1776;p18"/>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7" name="Google Shape;1777;p18"/>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8" name="Google Shape;1778;p18"/>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9" name="Google Shape;1779;p18"/>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0" name="Google Shape;1780;p18"/>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1" name="Google Shape;1781;p18"/>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2" name="Google Shape;1782;p18"/>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3" name="Google Shape;1783;p18"/>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4" name="Google Shape;1784;p18"/>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5" name="Google Shape;1785;p18"/>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6" name="Google Shape;1786;p18"/>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7" name="Google Shape;1787;p18"/>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8" name="Google Shape;1788;p18"/>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9" name="Google Shape;1789;p18"/>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0" name="Google Shape;1790;p18"/>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1" name="Google Shape;1791;p18"/>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2" name="Google Shape;1792;p18"/>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3" name="Google Shape;1793;p18"/>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4" name="Google Shape;1794;p18"/>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5" name="Google Shape;1795;p18"/>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6" name="Google Shape;1796;p18"/>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7" name="Google Shape;1797;p18"/>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8" name="Google Shape;1798;p18"/>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9" name="Google Shape;1799;p18"/>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0" name="Google Shape;1800;p18"/>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1" name="Google Shape;1801;p18"/>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2" name="Google Shape;1802;p18"/>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3" name="Google Shape;1803;p18"/>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804" name="Google Shape;180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5" name="Google Shape;1805;p18"/>
          <p:cNvSpPr txBox="1"/>
          <p:nvPr>
            <p:ph idx="1" type="subTitle"/>
          </p:nvPr>
        </p:nvSpPr>
        <p:spPr>
          <a:xfrm>
            <a:off x="4728100" y="1360275"/>
            <a:ext cx="3699300" cy="293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6" name="Google Shape;1806;p18"/>
          <p:cNvSpPr txBox="1"/>
          <p:nvPr>
            <p:ph idx="2" type="subTitle"/>
          </p:nvPr>
        </p:nvSpPr>
        <p:spPr>
          <a:xfrm>
            <a:off x="716625" y="1360275"/>
            <a:ext cx="3699300" cy="293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07" name="Google Shape;1807;p18"/>
          <p:cNvGrpSpPr/>
          <p:nvPr/>
        </p:nvGrpSpPr>
        <p:grpSpPr>
          <a:xfrm>
            <a:off x="122000" y="4917447"/>
            <a:ext cx="4420450" cy="226056"/>
            <a:chOff x="122000" y="4917447"/>
            <a:chExt cx="4420450" cy="226056"/>
          </a:xfrm>
        </p:grpSpPr>
        <p:sp>
          <p:nvSpPr>
            <p:cNvPr id="1808" name="Google Shape;1808;p18"/>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9" name="Google Shape;1809;p18"/>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0" name="Google Shape;1810;p18"/>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1" name="Google Shape;1811;p18"/>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2" name="Google Shape;1812;p18"/>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3" name="Google Shape;1813;p18"/>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4" name="Google Shape;1814;p18"/>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5" name="Google Shape;1815;p18"/>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6" name="Google Shape;1816;p18"/>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7" name="Google Shape;1817;p18"/>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8" name="Google Shape;1818;p18"/>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9" name="Google Shape;1819;p18"/>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0" name="Google Shape;1820;p18"/>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1" name="Google Shape;1821;p18"/>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2" name="Google Shape;1822;p18"/>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23" name="Google Shape;1823;p18"/>
          <p:cNvGrpSpPr/>
          <p:nvPr/>
        </p:nvGrpSpPr>
        <p:grpSpPr>
          <a:xfrm>
            <a:off x="4601500" y="4884626"/>
            <a:ext cx="4420450" cy="258877"/>
            <a:chOff x="4601500" y="4884626"/>
            <a:chExt cx="4420450" cy="258877"/>
          </a:xfrm>
        </p:grpSpPr>
        <p:sp>
          <p:nvSpPr>
            <p:cNvPr id="1824" name="Google Shape;1824;p18"/>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5" name="Google Shape;1825;p18"/>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6" name="Google Shape;1826;p18"/>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7" name="Google Shape;1827;p18"/>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8" name="Google Shape;1828;p18"/>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9" name="Google Shape;1829;p18"/>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0" name="Google Shape;1830;p18"/>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1" name="Google Shape;1831;p18"/>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2" name="Google Shape;1832;p18"/>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3" name="Google Shape;1833;p18"/>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4" name="Google Shape;1834;p18"/>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5" name="Google Shape;1835;p18"/>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6" name="Google Shape;1836;p18"/>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7" name="Google Shape;1837;p18"/>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8" name="Google Shape;1838;p18"/>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39" name="Google Shape;1839;p18"/>
          <p:cNvGrpSpPr/>
          <p:nvPr/>
        </p:nvGrpSpPr>
        <p:grpSpPr>
          <a:xfrm>
            <a:off x="122025" y="5036324"/>
            <a:ext cx="4420450" cy="107173"/>
            <a:chOff x="122000" y="4917447"/>
            <a:chExt cx="4420450" cy="226056"/>
          </a:xfrm>
        </p:grpSpPr>
        <p:sp>
          <p:nvSpPr>
            <p:cNvPr id="1840" name="Google Shape;1840;p18"/>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1" name="Google Shape;1841;p18"/>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2" name="Google Shape;1842;p18"/>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3" name="Google Shape;1843;p18"/>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4" name="Google Shape;1844;p18"/>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5" name="Google Shape;1845;p18"/>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6" name="Google Shape;1846;p18"/>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7" name="Google Shape;1847;p18"/>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8" name="Google Shape;1848;p18"/>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9" name="Google Shape;1849;p18"/>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0" name="Google Shape;1850;p18"/>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1" name="Google Shape;1851;p18"/>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2" name="Google Shape;1852;p18"/>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3" name="Google Shape;1853;p18"/>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4" name="Google Shape;1854;p18"/>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55" name="Google Shape;1855;p18"/>
          <p:cNvGrpSpPr/>
          <p:nvPr/>
        </p:nvGrpSpPr>
        <p:grpSpPr>
          <a:xfrm>
            <a:off x="4601525" y="5020763"/>
            <a:ext cx="4420450" cy="122734"/>
            <a:chOff x="4601500" y="4884626"/>
            <a:chExt cx="4420450" cy="258877"/>
          </a:xfrm>
        </p:grpSpPr>
        <p:sp>
          <p:nvSpPr>
            <p:cNvPr id="1856" name="Google Shape;1856;p18"/>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7" name="Google Shape;1857;p18"/>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8" name="Google Shape;1858;p18"/>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9" name="Google Shape;1859;p18"/>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0" name="Google Shape;1860;p18"/>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1" name="Google Shape;1861;p18"/>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2" name="Google Shape;1862;p18"/>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3" name="Google Shape;1863;p18"/>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4" name="Google Shape;1864;p18"/>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5" name="Google Shape;1865;p18"/>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6" name="Google Shape;1866;p18"/>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7" name="Google Shape;1867;p18"/>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8" name="Google Shape;1868;p18"/>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9" name="Google Shape;1869;p18"/>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0" name="Google Shape;1870;p18"/>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71" name="Shape 1871"/>
        <p:cNvGrpSpPr/>
        <p:nvPr/>
      </p:nvGrpSpPr>
      <p:grpSpPr>
        <a:xfrm>
          <a:off x="0" y="0"/>
          <a:ext cx="0" cy="0"/>
          <a:chOff x="0" y="0"/>
          <a:chExt cx="0" cy="0"/>
        </a:xfrm>
      </p:grpSpPr>
      <p:grpSp>
        <p:nvGrpSpPr>
          <p:cNvPr id="1872" name="Google Shape;1872;p19"/>
          <p:cNvGrpSpPr/>
          <p:nvPr/>
        </p:nvGrpSpPr>
        <p:grpSpPr>
          <a:xfrm>
            <a:off x="0" y="0"/>
            <a:ext cx="9143995" cy="5143491"/>
            <a:chOff x="0" y="0"/>
            <a:chExt cx="9143995" cy="5143491"/>
          </a:xfrm>
        </p:grpSpPr>
        <p:sp>
          <p:nvSpPr>
            <p:cNvPr id="1873" name="Google Shape;1873;p19"/>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4" name="Google Shape;1874;p19"/>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5" name="Google Shape;1875;p19"/>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6" name="Google Shape;1876;p19"/>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7" name="Google Shape;1877;p19"/>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8" name="Google Shape;1878;p19"/>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9" name="Google Shape;1879;p19"/>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0" name="Google Shape;1880;p19"/>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1" name="Google Shape;1881;p19"/>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2" name="Google Shape;1882;p19"/>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3" name="Google Shape;1883;p19"/>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4" name="Google Shape;1884;p19"/>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5" name="Google Shape;1885;p19"/>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6" name="Google Shape;1886;p19"/>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7" name="Google Shape;1887;p19"/>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8" name="Google Shape;1888;p19"/>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9" name="Google Shape;1889;p19"/>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0" name="Google Shape;1890;p19"/>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1" name="Google Shape;1891;p19"/>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2" name="Google Shape;1892;p19"/>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3" name="Google Shape;1893;p19"/>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4" name="Google Shape;1894;p19"/>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5" name="Google Shape;1895;p19"/>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6" name="Google Shape;1896;p19"/>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7" name="Google Shape;1897;p19"/>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8" name="Google Shape;1898;p19"/>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9" name="Google Shape;1899;p19"/>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0" name="Google Shape;1900;p19"/>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1" name="Google Shape;1901;p19"/>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2" name="Google Shape;1902;p19"/>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3" name="Google Shape;1903;p19"/>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4" name="Google Shape;1904;p19"/>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5" name="Google Shape;1905;p19"/>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6" name="Google Shape;1906;p19"/>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7" name="Google Shape;1907;p19"/>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8" name="Google Shape;1908;p19"/>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9" name="Google Shape;1909;p19"/>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0" name="Google Shape;1910;p19"/>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1" name="Google Shape;1911;p19"/>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2" name="Google Shape;1912;p19"/>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3" name="Google Shape;1913;p19"/>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4" name="Google Shape;1914;p19"/>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5" name="Google Shape;1915;p19"/>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6" name="Google Shape;1916;p19"/>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7" name="Google Shape;1917;p19"/>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8" name="Google Shape;1918;p19"/>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9" name="Google Shape;1919;p19"/>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0" name="Google Shape;1920;p19"/>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1" name="Google Shape;1921;p19"/>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2" name="Google Shape;1922;p19"/>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3" name="Google Shape;1923;p19"/>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4" name="Google Shape;1924;p19"/>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5" name="Google Shape;1925;p19"/>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6" name="Google Shape;1926;p19"/>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7" name="Google Shape;1927;p19"/>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8" name="Google Shape;1928;p19"/>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9" name="Google Shape;1929;p19"/>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0" name="Google Shape;1930;p19"/>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1" name="Google Shape;1931;p19"/>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2" name="Google Shape;1932;p19"/>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3" name="Google Shape;1933;p19"/>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4" name="Google Shape;1934;p19"/>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5" name="Google Shape;1935;p19"/>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6" name="Google Shape;1936;p19"/>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7" name="Google Shape;1937;p19"/>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8" name="Google Shape;1938;p19"/>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9" name="Google Shape;1939;p19"/>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0" name="Google Shape;1940;p19"/>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1" name="Google Shape;1941;p19"/>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2" name="Google Shape;1942;p19"/>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3" name="Google Shape;1943;p19"/>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4" name="Google Shape;1944;p19"/>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5" name="Google Shape;1945;p19"/>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6" name="Google Shape;1946;p19"/>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7" name="Google Shape;1947;p19"/>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8" name="Google Shape;1948;p19"/>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9" name="Google Shape;1949;p19"/>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0" name="Google Shape;1950;p19"/>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1" name="Google Shape;1951;p19"/>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2" name="Google Shape;1952;p19"/>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3" name="Google Shape;1953;p19"/>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4" name="Google Shape;1954;p19"/>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5" name="Google Shape;1955;p19"/>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6" name="Google Shape;1956;p19"/>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7" name="Google Shape;1957;p19"/>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8" name="Google Shape;1958;p19"/>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9" name="Google Shape;1959;p19"/>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0" name="Google Shape;1960;p19"/>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1" name="Google Shape;1961;p19"/>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2" name="Google Shape;1962;p19"/>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3" name="Google Shape;1963;p19"/>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4" name="Google Shape;1964;p19"/>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965" name="Google Shape;196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6" name="Google Shape;1966;p19"/>
          <p:cNvSpPr txBox="1"/>
          <p:nvPr>
            <p:ph idx="1" type="subTitle"/>
          </p:nvPr>
        </p:nvSpPr>
        <p:spPr>
          <a:xfrm>
            <a:off x="720049" y="1908125"/>
            <a:ext cx="2379000" cy="198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7" name="Google Shape;1967;p19"/>
          <p:cNvSpPr txBox="1"/>
          <p:nvPr>
            <p:ph idx="2" type="subTitle"/>
          </p:nvPr>
        </p:nvSpPr>
        <p:spPr>
          <a:xfrm>
            <a:off x="3382483" y="1908125"/>
            <a:ext cx="2379000" cy="198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8" name="Google Shape;1968;p19"/>
          <p:cNvSpPr txBox="1"/>
          <p:nvPr>
            <p:ph idx="3" type="subTitle"/>
          </p:nvPr>
        </p:nvSpPr>
        <p:spPr>
          <a:xfrm>
            <a:off x="6044949" y="1908125"/>
            <a:ext cx="2379000" cy="198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9" name="Google Shape;1969;p19"/>
          <p:cNvSpPr txBox="1"/>
          <p:nvPr>
            <p:ph idx="4" type="subTitle"/>
          </p:nvPr>
        </p:nvSpPr>
        <p:spPr>
          <a:xfrm>
            <a:off x="720049" y="1411600"/>
            <a:ext cx="2379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1970" name="Google Shape;1970;p19"/>
          <p:cNvSpPr txBox="1"/>
          <p:nvPr>
            <p:ph idx="5" type="subTitle"/>
          </p:nvPr>
        </p:nvSpPr>
        <p:spPr>
          <a:xfrm>
            <a:off x="3382488" y="1411600"/>
            <a:ext cx="2379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1971" name="Google Shape;1971;p19"/>
          <p:cNvSpPr txBox="1"/>
          <p:nvPr>
            <p:ph idx="6" type="subTitle"/>
          </p:nvPr>
        </p:nvSpPr>
        <p:spPr>
          <a:xfrm>
            <a:off x="6044951" y="1411600"/>
            <a:ext cx="2379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grpSp>
        <p:nvGrpSpPr>
          <p:cNvPr id="1972" name="Google Shape;1972;p19"/>
          <p:cNvGrpSpPr/>
          <p:nvPr/>
        </p:nvGrpSpPr>
        <p:grpSpPr>
          <a:xfrm>
            <a:off x="7904645" y="4603996"/>
            <a:ext cx="1163258" cy="473963"/>
            <a:chOff x="6180480" y="488520"/>
            <a:chExt cx="1135440" cy="1313280"/>
          </a:xfrm>
        </p:grpSpPr>
        <p:sp>
          <p:nvSpPr>
            <p:cNvPr id="1973" name="Google Shape;1973;p19"/>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4" name="Google Shape;1974;p19"/>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5" name="Google Shape;1975;p19"/>
            <p:cNvSpPr/>
            <p:nvPr/>
          </p:nvSpPr>
          <p:spPr>
            <a:xfrm>
              <a:off x="7076520" y="794880"/>
              <a:ext cx="90360" cy="368280"/>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6" name="Google Shape;1976;p19"/>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7" name="Google Shape;1977;p19"/>
            <p:cNvSpPr/>
            <p:nvPr/>
          </p:nvSpPr>
          <p:spPr>
            <a:xfrm>
              <a:off x="7225920" y="488520"/>
              <a:ext cx="90000" cy="306360"/>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8" name="Google Shape;1978;p19"/>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9" name="Google Shape;1979;p19"/>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0" name="Google Shape;1980;p19"/>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81" name="Google Shape;1981;p19"/>
          <p:cNvGrpSpPr/>
          <p:nvPr/>
        </p:nvGrpSpPr>
        <p:grpSpPr>
          <a:xfrm>
            <a:off x="76201" y="4604007"/>
            <a:ext cx="1469010" cy="473974"/>
            <a:chOff x="4687560" y="1801800"/>
            <a:chExt cx="1433880" cy="1767240"/>
          </a:xfrm>
        </p:grpSpPr>
        <p:sp>
          <p:nvSpPr>
            <p:cNvPr id="1982" name="Google Shape;1982;p19"/>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3" name="Google Shape;1983;p19"/>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4" name="Google Shape;1984;p19"/>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5" name="Google Shape;1985;p19"/>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6" name="Google Shape;1986;p19"/>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7" name="Google Shape;1987;p19"/>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8" name="Google Shape;1988;p19"/>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9" name="Google Shape;1989;p19"/>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0" name="Google Shape;1990;p19"/>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1" name="Google Shape;1991;p19"/>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92" name="Shape 1992"/>
        <p:cNvGrpSpPr/>
        <p:nvPr/>
      </p:nvGrpSpPr>
      <p:grpSpPr>
        <a:xfrm>
          <a:off x="0" y="0"/>
          <a:ext cx="0" cy="0"/>
          <a:chOff x="0" y="0"/>
          <a:chExt cx="0" cy="0"/>
        </a:xfrm>
      </p:grpSpPr>
      <p:grpSp>
        <p:nvGrpSpPr>
          <p:cNvPr id="1993" name="Google Shape;1993;p20"/>
          <p:cNvGrpSpPr/>
          <p:nvPr/>
        </p:nvGrpSpPr>
        <p:grpSpPr>
          <a:xfrm>
            <a:off x="0" y="0"/>
            <a:ext cx="9143995" cy="5143491"/>
            <a:chOff x="0" y="0"/>
            <a:chExt cx="9143995" cy="5143491"/>
          </a:xfrm>
        </p:grpSpPr>
        <p:sp>
          <p:nvSpPr>
            <p:cNvPr id="1994" name="Google Shape;1994;p20"/>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5" name="Google Shape;1995;p20"/>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6" name="Google Shape;1996;p20"/>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7" name="Google Shape;1997;p20"/>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8" name="Google Shape;1998;p20"/>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9" name="Google Shape;1999;p20"/>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0" name="Google Shape;2000;p20"/>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1" name="Google Shape;2001;p20"/>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2" name="Google Shape;2002;p20"/>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3" name="Google Shape;2003;p20"/>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4" name="Google Shape;2004;p20"/>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5" name="Google Shape;2005;p20"/>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6" name="Google Shape;2006;p20"/>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7" name="Google Shape;2007;p20"/>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8" name="Google Shape;2008;p20"/>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9" name="Google Shape;2009;p20"/>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0" name="Google Shape;2010;p20"/>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1" name="Google Shape;2011;p20"/>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2" name="Google Shape;2012;p20"/>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3" name="Google Shape;2013;p20"/>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4" name="Google Shape;2014;p20"/>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5" name="Google Shape;2015;p20"/>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6" name="Google Shape;2016;p20"/>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7" name="Google Shape;2017;p20"/>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8" name="Google Shape;2018;p20"/>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9" name="Google Shape;2019;p20"/>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0" name="Google Shape;2020;p20"/>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1" name="Google Shape;2021;p20"/>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2" name="Google Shape;2022;p20"/>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3" name="Google Shape;2023;p20"/>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4" name="Google Shape;2024;p20"/>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5" name="Google Shape;2025;p20"/>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6" name="Google Shape;2026;p20"/>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7" name="Google Shape;2027;p20"/>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8" name="Google Shape;2028;p20"/>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9" name="Google Shape;2029;p20"/>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0" name="Google Shape;2030;p20"/>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1" name="Google Shape;2031;p20"/>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2" name="Google Shape;2032;p20"/>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3" name="Google Shape;2033;p20"/>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4" name="Google Shape;2034;p20"/>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5" name="Google Shape;2035;p20"/>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6" name="Google Shape;2036;p20"/>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7" name="Google Shape;2037;p20"/>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8" name="Google Shape;2038;p20"/>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9" name="Google Shape;2039;p20"/>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0" name="Google Shape;2040;p20"/>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1" name="Google Shape;2041;p20"/>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2" name="Google Shape;2042;p20"/>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3" name="Google Shape;2043;p20"/>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4" name="Google Shape;2044;p20"/>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5" name="Google Shape;2045;p20"/>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6" name="Google Shape;2046;p20"/>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7" name="Google Shape;2047;p20"/>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8" name="Google Shape;2048;p20"/>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9" name="Google Shape;2049;p20"/>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0" name="Google Shape;2050;p20"/>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1" name="Google Shape;2051;p20"/>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2" name="Google Shape;2052;p20"/>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3" name="Google Shape;2053;p20"/>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4" name="Google Shape;2054;p20"/>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5" name="Google Shape;2055;p20"/>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6" name="Google Shape;2056;p20"/>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7" name="Google Shape;2057;p20"/>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8" name="Google Shape;2058;p20"/>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9" name="Google Shape;2059;p20"/>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0" name="Google Shape;2060;p20"/>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1" name="Google Shape;2061;p20"/>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2" name="Google Shape;2062;p20"/>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3" name="Google Shape;2063;p20"/>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4" name="Google Shape;2064;p20"/>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5" name="Google Shape;2065;p20"/>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6" name="Google Shape;2066;p20"/>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7" name="Google Shape;2067;p20"/>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8" name="Google Shape;2068;p20"/>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9" name="Google Shape;2069;p20"/>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0" name="Google Shape;2070;p20"/>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1" name="Google Shape;2071;p20"/>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2" name="Google Shape;2072;p20"/>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3" name="Google Shape;2073;p20"/>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4" name="Google Shape;2074;p20"/>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5" name="Google Shape;2075;p20"/>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6" name="Google Shape;2076;p20"/>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7" name="Google Shape;2077;p20"/>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8" name="Google Shape;2078;p20"/>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9" name="Google Shape;2079;p20"/>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0" name="Google Shape;2080;p20"/>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1" name="Google Shape;2081;p20"/>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2" name="Google Shape;2082;p20"/>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3" name="Google Shape;2083;p20"/>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4" name="Google Shape;2084;p20"/>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5" name="Google Shape;2085;p20"/>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2086" name="Google Shape;208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7" name="Google Shape;2087;p20"/>
          <p:cNvSpPr txBox="1"/>
          <p:nvPr>
            <p:ph idx="1" type="subTitle"/>
          </p:nvPr>
        </p:nvSpPr>
        <p:spPr>
          <a:xfrm>
            <a:off x="713196" y="1944949"/>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8" name="Google Shape;2088;p20"/>
          <p:cNvSpPr txBox="1"/>
          <p:nvPr>
            <p:ph idx="2" type="subTitle"/>
          </p:nvPr>
        </p:nvSpPr>
        <p:spPr>
          <a:xfrm>
            <a:off x="3353100" y="1944949"/>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9" name="Google Shape;2089;p20"/>
          <p:cNvSpPr txBox="1"/>
          <p:nvPr>
            <p:ph idx="3" type="subTitle"/>
          </p:nvPr>
        </p:nvSpPr>
        <p:spPr>
          <a:xfrm>
            <a:off x="713196" y="3794000"/>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0" name="Google Shape;2090;p20"/>
          <p:cNvSpPr txBox="1"/>
          <p:nvPr>
            <p:ph idx="4" type="subTitle"/>
          </p:nvPr>
        </p:nvSpPr>
        <p:spPr>
          <a:xfrm>
            <a:off x="3353100" y="3794000"/>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1" name="Google Shape;2091;p20"/>
          <p:cNvSpPr txBox="1"/>
          <p:nvPr>
            <p:ph idx="5" type="subTitle"/>
          </p:nvPr>
        </p:nvSpPr>
        <p:spPr>
          <a:xfrm>
            <a:off x="5993004" y="1944949"/>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2" name="Google Shape;2092;p20"/>
          <p:cNvSpPr txBox="1"/>
          <p:nvPr>
            <p:ph idx="6" type="subTitle"/>
          </p:nvPr>
        </p:nvSpPr>
        <p:spPr>
          <a:xfrm>
            <a:off x="5993004" y="3794000"/>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3" name="Google Shape;2093;p20"/>
          <p:cNvSpPr txBox="1"/>
          <p:nvPr>
            <p:ph idx="7" type="subTitle"/>
          </p:nvPr>
        </p:nvSpPr>
        <p:spPr>
          <a:xfrm>
            <a:off x="714294" y="1211100"/>
            <a:ext cx="2435400" cy="810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4" name="Google Shape;2094;p20"/>
          <p:cNvSpPr txBox="1"/>
          <p:nvPr>
            <p:ph idx="8" type="subTitle"/>
          </p:nvPr>
        </p:nvSpPr>
        <p:spPr>
          <a:xfrm>
            <a:off x="3354198" y="1211100"/>
            <a:ext cx="2435400" cy="810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5" name="Google Shape;2095;p20"/>
          <p:cNvSpPr txBox="1"/>
          <p:nvPr>
            <p:ph idx="9" type="subTitle"/>
          </p:nvPr>
        </p:nvSpPr>
        <p:spPr>
          <a:xfrm>
            <a:off x="5993002" y="1211100"/>
            <a:ext cx="2435400" cy="810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6" name="Google Shape;2096;p20"/>
          <p:cNvSpPr txBox="1"/>
          <p:nvPr>
            <p:ph idx="13" type="subTitle"/>
          </p:nvPr>
        </p:nvSpPr>
        <p:spPr>
          <a:xfrm>
            <a:off x="714294" y="3061794"/>
            <a:ext cx="2435400" cy="74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7" name="Google Shape;2097;p20"/>
          <p:cNvSpPr txBox="1"/>
          <p:nvPr>
            <p:ph idx="14" type="subTitle"/>
          </p:nvPr>
        </p:nvSpPr>
        <p:spPr>
          <a:xfrm>
            <a:off x="3354198" y="3061794"/>
            <a:ext cx="2435400" cy="74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8" name="Google Shape;2098;p20"/>
          <p:cNvSpPr txBox="1"/>
          <p:nvPr>
            <p:ph idx="15" type="subTitle"/>
          </p:nvPr>
        </p:nvSpPr>
        <p:spPr>
          <a:xfrm>
            <a:off x="5994102" y="3061794"/>
            <a:ext cx="2435400" cy="74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grpSp>
        <p:nvGrpSpPr>
          <p:cNvPr id="2099" name="Google Shape;2099;p20"/>
          <p:cNvGrpSpPr/>
          <p:nvPr/>
        </p:nvGrpSpPr>
        <p:grpSpPr>
          <a:xfrm>
            <a:off x="8430835" y="4756407"/>
            <a:ext cx="551017" cy="217475"/>
            <a:chOff x="6204535" y="1008832"/>
            <a:chExt cx="551017" cy="217475"/>
          </a:xfrm>
        </p:grpSpPr>
        <p:sp>
          <p:nvSpPr>
            <p:cNvPr id="2100" name="Google Shape;2100;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1" name="Google Shape;2101;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2" name="Google Shape;2102;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3" name="Google Shape;2103;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104" name="Google Shape;2104;p20"/>
          <p:cNvGrpSpPr/>
          <p:nvPr/>
        </p:nvGrpSpPr>
        <p:grpSpPr>
          <a:xfrm rot="10800000">
            <a:off x="162210" y="169632"/>
            <a:ext cx="551017" cy="217475"/>
            <a:chOff x="6204535" y="1008832"/>
            <a:chExt cx="551017" cy="217475"/>
          </a:xfrm>
        </p:grpSpPr>
        <p:sp>
          <p:nvSpPr>
            <p:cNvPr id="2105" name="Google Shape;2105;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6" name="Google Shape;2106;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7" name="Google Shape;2107;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8" name="Google Shape;2108;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109" name="Google Shape;2109;p20"/>
          <p:cNvGrpSpPr/>
          <p:nvPr/>
        </p:nvGrpSpPr>
        <p:grpSpPr>
          <a:xfrm>
            <a:off x="162210" y="278369"/>
            <a:ext cx="551017" cy="217475"/>
            <a:chOff x="6204535" y="1008832"/>
            <a:chExt cx="551017" cy="217475"/>
          </a:xfrm>
        </p:grpSpPr>
        <p:sp>
          <p:nvSpPr>
            <p:cNvPr id="2110" name="Google Shape;2110;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1" name="Google Shape;2111;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2" name="Google Shape;2112;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3" name="Google Shape;2113;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114" name="Google Shape;2114;p20"/>
          <p:cNvGrpSpPr/>
          <p:nvPr/>
        </p:nvGrpSpPr>
        <p:grpSpPr>
          <a:xfrm>
            <a:off x="8430835" y="4689632"/>
            <a:ext cx="551017" cy="217475"/>
            <a:chOff x="6204535" y="1008832"/>
            <a:chExt cx="551017" cy="217475"/>
          </a:xfrm>
        </p:grpSpPr>
        <p:sp>
          <p:nvSpPr>
            <p:cNvPr id="2115" name="Google Shape;2115;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6" name="Google Shape;2116;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7" name="Google Shape;2117;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8" name="Google Shape;2118;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grpSp>
        <p:nvGrpSpPr>
          <p:cNvPr id="213" name="Google Shape;213;p3"/>
          <p:cNvGrpSpPr/>
          <p:nvPr/>
        </p:nvGrpSpPr>
        <p:grpSpPr>
          <a:xfrm>
            <a:off x="0" y="0"/>
            <a:ext cx="9143995" cy="5143491"/>
            <a:chOff x="0" y="0"/>
            <a:chExt cx="9143995" cy="5143491"/>
          </a:xfrm>
        </p:grpSpPr>
        <p:sp>
          <p:nvSpPr>
            <p:cNvPr id="214" name="Google Shape;214;p3"/>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 name="Google Shape;215;p3"/>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 name="Google Shape;216;p3"/>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 name="Google Shape;217;p3"/>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 name="Google Shape;218;p3"/>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 name="Google Shape;219;p3"/>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 name="Google Shape;220;p3"/>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 name="Google Shape;221;p3"/>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2" name="Google Shape;222;p3"/>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3" name="Google Shape;223;p3"/>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4" name="Google Shape;224;p3"/>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 name="Google Shape;225;p3"/>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 name="Google Shape;226;p3"/>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 name="Google Shape;227;p3"/>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 name="Google Shape;228;p3"/>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 name="Google Shape;229;p3"/>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 name="Google Shape;230;p3"/>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 name="Google Shape;231;p3"/>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 name="Google Shape;232;p3"/>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 name="Google Shape;233;p3"/>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4" name="Google Shape;234;p3"/>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5" name="Google Shape;235;p3"/>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6" name="Google Shape;236;p3"/>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7" name="Google Shape;237;p3"/>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8" name="Google Shape;238;p3"/>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9" name="Google Shape;239;p3"/>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0" name="Google Shape;240;p3"/>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1" name="Google Shape;241;p3"/>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2" name="Google Shape;242;p3"/>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3" name="Google Shape;243;p3"/>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4" name="Google Shape;244;p3"/>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5" name="Google Shape;245;p3"/>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6" name="Google Shape;246;p3"/>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 name="Google Shape;247;p3"/>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 name="Google Shape;248;p3"/>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 name="Google Shape;249;p3"/>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 name="Google Shape;250;p3"/>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 name="Google Shape;251;p3"/>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 name="Google Shape;252;p3"/>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 name="Google Shape;253;p3"/>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 name="Google Shape;254;p3"/>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 name="Google Shape;255;p3"/>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6" name="Google Shape;256;p3"/>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7" name="Google Shape;257;p3"/>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8" name="Google Shape;258;p3"/>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9" name="Google Shape;259;p3"/>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0" name="Google Shape;260;p3"/>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1" name="Google Shape;261;p3"/>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2" name="Google Shape;262;p3"/>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3" name="Google Shape;263;p3"/>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4" name="Google Shape;264;p3"/>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5" name="Google Shape;265;p3"/>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6" name="Google Shape;266;p3"/>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7" name="Google Shape;267;p3"/>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8" name="Google Shape;268;p3"/>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9" name="Google Shape;269;p3"/>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0" name="Google Shape;270;p3"/>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1" name="Google Shape;271;p3"/>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2" name="Google Shape;272;p3"/>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3" name="Google Shape;273;p3"/>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4" name="Google Shape;274;p3"/>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5" name="Google Shape;275;p3"/>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6" name="Google Shape;276;p3"/>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7" name="Google Shape;277;p3"/>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8" name="Google Shape;278;p3"/>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9" name="Google Shape;279;p3"/>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0" name="Google Shape;280;p3"/>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1" name="Google Shape;281;p3"/>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2" name="Google Shape;282;p3"/>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3" name="Google Shape;283;p3"/>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4" name="Google Shape;284;p3"/>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5" name="Google Shape;285;p3"/>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6" name="Google Shape;286;p3"/>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7" name="Google Shape;287;p3"/>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8" name="Google Shape;288;p3"/>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9" name="Google Shape;289;p3"/>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0" name="Google Shape;290;p3"/>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1" name="Google Shape;291;p3"/>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2" name="Google Shape;292;p3"/>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3" name="Google Shape;293;p3"/>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4" name="Google Shape;294;p3"/>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5" name="Google Shape;295;p3"/>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6" name="Google Shape;296;p3"/>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7" name="Google Shape;297;p3"/>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8" name="Google Shape;298;p3"/>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9" name="Google Shape;299;p3"/>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0" name="Google Shape;300;p3"/>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1" name="Google Shape;301;p3"/>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2" name="Google Shape;302;p3"/>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3" name="Google Shape;303;p3"/>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4" name="Google Shape;304;p3"/>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5" name="Google Shape;305;p3"/>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306" name="Google Shape;306;p3"/>
          <p:cNvGrpSpPr/>
          <p:nvPr/>
        </p:nvGrpSpPr>
        <p:grpSpPr>
          <a:xfrm flipH="1">
            <a:off x="122025" y="4917447"/>
            <a:ext cx="4420450" cy="226056"/>
            <a:chOff x="122000" y="4917447"/>
            <a:chExt cx="4420450" cy="226056"/>
          </a:xfrm>
        </p:grpSpPr>
        <p:sp>
          <p:nvSpPr>
            <p:cNvPr id="307" name="Google Shape;307;p3"/>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3"/>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3"/>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3"/>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3"/>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 name="Google Shape;312;p3"/>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 name="Google Shape;313;p3"/>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 name="Google Shape;314;p3"/>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 name="Google Shape;315;p3"/>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 name="Google Shape;316;p3"/>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 name="Google Shape;317;p3"/>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 name="Google Shape;318;p3"/>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 name="Google Shape;319;p3"/>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 name="Google Shape;320;p3"/>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 name="Google Shape;321;p3"/>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22" name="Google Shape;322;p3"/>
          <p:cNvGrpSpPr/>
          <p:nvPr/>
        </p:nvGrpSpPr>
        <p:grpSpPr>
          <a:xfrm flipH="1">
            <a:off x="4601525" y="4884626"/>
            <a:ext cx="4420450" cy="258877"/>
            <a:chOff x="4601500" y="4884626"/>
            <a:chExt cx="4420450" cy="258877"/>
          </a:xfrm>
        </p:grpSpPr>
        <p:sp>
          <p:nvSpPr>
            <p:cNvPr id="323" name="Google Shape;323;p3"/>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3"/>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3"/>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3"/>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3"/>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3"/>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3"/>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3"/>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3"/>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3"/>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3"/>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3"/>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3"/>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3"/>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 name="Google Shape;337;p3"/>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38" name="Google Shape;338;p3"/>
          <p:cNvGrpSpPr/>
          <p:nvPr/>
        </p:nvGrpSpPr>
        <p:grpSpPr>
          <a:xfrm>
            <a:off x="122000" y="4884626"/>
            <a:ext cx="8899950" cy="258877"/>
            <a:chOff x="122000" y="4884626"/>
            <a:chExt cx="8899950" cy="258877"/>
          </a:xfrm>
        </p:grpSpPr>
        <p:grpSp>
          <p:nvGrpSpPr>
            <p:cNvPr id="339" name="Google Shape;339;p3"/>
            <p:cNvGrpSpPr/>
            <p:nvPr/>
          </p:nvGrpSpPr>
          <p:grpSpPr>
            <a:xfrm>
              <a:off x="122000" y="4917447"/>
              <a:ext cx="4420450" cy="226056"/>
              <a:chOff x="122000" y="4917447"/>
              <a:chExt cx="4420450" cy="226056"/>
            </a:xfrm>
          </p:grpSpPr>
          <p:sp>
            <p:nvSpPr>
              <p:cNvPr id="340" name="Google Shape;340;p3"/>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3"/>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3"/>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3"/>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3"/>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3"/>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3"/>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3"/>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3"/>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3"/>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3"/>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3"/>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3"/>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3"/>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3"/>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55" name="Google Shape;355;p3"/>
            <p:cNvGrpSpPr/>
            <p:nvPr/>
          </p:nvGrpSpPr>
          <p:grpSpPr>
            <a:xfrm>
              <a:off x="4601500" y="4884626"/>
              <a:ext cx="4420450" cy="258877"/>
              <a:chOff x="4601500" y="4884626"/>
              <a:chExt cx="4420450" cy="258877"/>
            </a:xfrm>
          </p:grpSpPr>
          <p:sp>
            <p:nvSpPr>
              <p:cNvPr id="356" name="Google Shape;356;p3"/>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3"/>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3"/>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9" name="Google Shape;359;p3"/>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0" name="Google Shape;360;p3"/>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1" name="Google Shape;361;p3"/>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3"/>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3"/>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3"/>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5" name="Google Shape;365;p3"/>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3"/>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3"/>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3"/>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3"/>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3"/>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371" name="Google Shape;371;p3"/>
          <p:cNvSpPr txBox="1"/>
          <p:nvPr>
            <p:ph type="title"/>
          </p:nvPr>
        </p:nvSpPr>
        <p:spPr>
          <a:xfrm>
            <a:off x="713225" y="2121000"/>
            <a:ext cx="7717500" cy="151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2" name="Google Shape;372;p3"/>
          <p:cNvSpPr txBox="1"/>
          <p:nvPr>
            <p:ph hasCustomPrompt="1" idx="2" type="title"/>
          </p:nvPr>
        </p:nvSpPr>
        <p:spPr>
          <a:xfrm>
            <a:off x="3574350" y="539500"/>
            <a:ext cx="1652100" cy="1660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3" name="Google Shape;373;p3"/>
          <p:cNvSpPr txBox="1"/>
          <p:nvPr>
            <p:ph idx="1" type="subTitle"/>
          </p:nvPr>
        </p:nvSpPr>
        <p:spPr>
          <a:xfrm>
            <a:off x="713225" y="3630750"/>
            <a:ext cx="7717500" cy="65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19" name="Shape 2119"/>
        <p:cNvGrpSpPr/>
        <p:nvPr/>
      </p:nvGrpSpPr>
      <p:grpSpPr>
        <a:xfrm>
          <a:off x="0" y="0"/>
          <a:ext cx="0" cy="0"/>
          <a:chOff x="0" y="0"/>
          <a:chExt cx="0" cy="0"/>
        </a:xfrm>
      </p:grpSpPr>
      <p:grpSp>
        <p:nvGrpSpPr>
          <p:cNvPr id="2120" name="Google Shape;2120;p21"/>
          <p:cNvGrpSpPr/>
          <p:nvPr/>
        </p:nvGrpSpPr>
        <p:grpSpPr>
          <a:xfrm>
            <a:off x="0" y="0"/>
            <a:ext cx="9143995" cy="5143491"/>
            <a:chOff x="0" y="0"/>
            <a:chExt cx="9143995" cy="5143491"/>
          </a:xfrm>
        </p:grpSpPr>
        <p:sp>
          <p:nvSpPr>
            <p:cNvPr id="2121" name="Google Shape;2121;p21"/>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2" name="Google Shape;2122;p21"/>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3" name="Google Shape;2123;p21"/>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4" name="Google Shape;2124;p21"/>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5" name="Google Shape;2125;p21"/>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6" name="Google Shape;2126;p21"/>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7" name="Google Shape;2127;p21"/>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8" name="Google Shape;2128;p21"/>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9" name="Google Shape;2129;p21"/>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0" name="Google Shape;2130;p21"/>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1" name="Google Shape;2131;p21"/>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2" name="Google Shape;2132;p21"/>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3" name="Google Shape;2133;p21"/>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4" name="Google Shape;2134;p21"/>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5" name="Google Shape;2135;p21"/>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6" name="Google Shape;2136;p21"/>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7" name="Google Shape;2137;p21"/>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8" name="Google Shape;2138;p21"/>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9" name="Google Shape;2139;p21"/>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0" name="Google Shape;2140;p21"/>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1" name="Google Shape;2141;p21"/>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2" name="Google Shape;2142;p21"/>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3" name="Google Shape;2143;p21"/>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4" name="Google Shape;2144;p21"/>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5" name="Google Shape;2145;p21"/>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6" name="Google Shape;2146;p21"/>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7" name="Google Shape;2147;p21"/>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8" name="Google Shape;2148;p21"/>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9" name="Google Shape;2149;p21"/>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0" name="Google Shape;2150;p21"/>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1" name="Google Shape;2151;p21"/>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2" name="Google Shape;2152;p21"/>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3" name="Google Shape;2153;p21"/>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4" name="Google Shape;2154;p21"/>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5" name="Google Shape;2155;p21"/>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6" name="Google Shape;2156;p21"/>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7" name="Google Shape;2157;p21"/>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8" name="Google Shape;2158;p21"/>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9" name="Google Shape;2159;p21"/>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0" name="Google Shape;2160;p21"/>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1" name="Google Shape;2161;p21"/>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2" name="Google Shape;2162;p21"/>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3" name="Google Shape;2163;p21"/>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4" name="Google Shape;2164;p21"/>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5" name="Google Shape;2165;p21"/>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6" name="Google Shape;2166;p21"/>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7" name="Google Shape;2167;p21"/>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8" name="Google Shape;2168;p21"/>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9" name="Google Shape;2169;p21"/>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0" name="Google Shape;2170;p21"/>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1" name="Google Shape;2171;p21"/>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2" name="Google Shape;2172;p21"/>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3" name="Google Shape;2173;p21"/>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4" name="Google Shape;2174;p21"/>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5" name="Google Shape;2175;p21"/>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6" name="Google Shape;2176;p21"/>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7" name="Google Shape;2177;p21"/>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8" name="Google Shape;2178;p21"/>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9" name="Google Shape;2179;p21"/>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0" name="Google Shape;2180;p21"/>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1" name="Google Shape;2181;p21"/>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2" name="Google Shape;2182;p21"/>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3" name="Google Shape;2183;p21"/>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4" name="Google Shape;2184;p21"/>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5" name="Google Shape;2185;p21"/>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6" name="Google Shape;2186;p21"/>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7" name="Google Shape;2187;p21"/>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8" name="Google Shape;2188;p21"/>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9" name="Google Shape;2189;p21"/>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0" name="Google Shape;2190;p21"/>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1" name="Google Shape;2191;p21"/>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2" name="Google Shape;2192;p21"/>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3" name="Google Shape;2193;p21"/>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4" name="Google Shape;2194;p21"/>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5" name="Google Shape;2195;p21"/>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6" name="Google Shape;2196;p21"/>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7" name="Google Shape;2197;p21"/>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8" name="Google Shape;2198;p21"/>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9" name="Google Shape;2199;p21"/>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0" name="Google Shape;2200;p21"/>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1" name="Google Shape;2201;p21"/>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2" name="Google Shape;2202;p21"/>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3" name="Google Shape;2203;p21"/>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4" name="Google Shape;2204;p21"/>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5" name="Google Shape;2205;p21"/>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6" name="Google Shape;2206;p21"/>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7" name="Google Shape;2207;p21"/>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8" name="Google Shape;2208;p21"/>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9" name="Google Shape;2209;p21"/>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0" name="Google Shape;2210;p21"/>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1" name="Google Shape;2211;p21"/>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2" name="Google Shape;2212;p21"/>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2213" name="Google Shape;2213;p21"/>
          <p:cNvSpPr txBox="1"/>
          <p:nvPr>
            <p:ph type="title"/>
          </p:nvPr>
        </p:nvSpPr>
        <p:spPr>
          <a:xfrm>
            <a:off x="3561175" y="539500"/>
            <a:ext cx="4869600" cy="1196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800"/>
              <a:buNone/>
              <a:defRPr sz="7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4" name="Google Shape;2214;p21"/>
          <p:cNvSpPr txBox="1"/>
          <p:nvPr>
            <p:ph idx="1" type="subTitle"/>
          </p:nvPr>
        </p:nvSpPr>
        <p:spPr>
          <a:xfrm>
            <a:off x="3561175" y="1765250"/>
            <a:ext cx="48696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15" name="Google Shape;2215;p21"/>
          <p:cNvSpPr txBox="1"/>
          <p:nvPr/>
        </p:nvSpPr>
        <p:spPr>
          <a:xfrm>
            <a:off x="3561175" y="3840550"/>
            <a:ext cx="48696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2"/>
                </a:solidFill>
                <a:latin typeface="Lato"/>
                <a:ea typeface="Lato"/>
                <a:cs typeface="Lato"/>
                <a:sym typeface="Lato"/>
              </a:rPr>
              <a:t>CREDITS:</a:t>
            </a:r>
            <a:r>
              <a:rPr lang="en" sz="1200">
                <a:solidFill>
                  <a:schemeClr val="dk2"/>
                </a:solidFill>
                <a:latin typeface="Lato"/>
                <a:ea typeface="Lato"/>
                <a:cs typeface="Lato"/>
                <a:sym typeface="Lato"/>
              </a:rPr>
              <a:t> This presentation template was created by </a:t>
            </a:r>
            <a:r>
              <a:rPr b="1" lang="en" sz="1200" u="sng">
                <a:solidFill>
                  <a:schemeClr val="dk2"/>
                </a:solid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and includes icons by </a:t>
            </a:r>
            <a:r>
              <a:rPr b="1" lang="en" sz="1200" u="sng">
                <a:solidFill>
                  <a:schemeClr val="dk2"/>
                </a:solid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u="sng">
                <a:solidFill>
                  <a:schemeClr val="dk2"/>
                </a:solidFill>
                <a:latin typeface="Lato"/>
                <a:ea typeface="Lato"/>
                <a:cs typeface="Lato"/>
                <a:sym typeface="Lato"/>
                <a:hlinkClick r:id="rId4">
                  <a:extLst>
                    <a:ext uri="{A12FA001-AC4F-418D-AE19-62706E023703}">
                      <ahyp:hlinkClr val="tx"/>
                    </a:ext>
                  </a:extLst>
                </a:hlinkClick>
              </a:rPr>
              <a:t>Freepik</a:t>
            </a:r>
            <a:r>
              <a:rPr lang="en" sz="1200" u="sng">
                <a:solidFill>
                  <a:schemeClr val="dk2"/>
                </a:solidFill>
                <a:latin typeface="Lato"/>
                <a:ea typeface="Lato"/>
                <a:cs typeface="Lato"/>
                <a:sym typeface="Lato"/>
              </a:rPr>
              <a:t> </a:t>
            </a:r>
            <a:endParaRPr b="1" sz="1200" u="sng">
              <a:solidFill>
                <a:schemeClr val="dk2"/>
              </a:solidFill>
              <a:latin typeface="Lato"/>
              <a:ea typeface="Lato"/>
              <a:cs typeface="Lato"/>
              <a:sym typeface="Lato"/>
            </a:endParaRPr>
          </a:p>
        </p:txBody>
      </p:sp>
      <p:grpSp>
        <p:nvGrpSpPr>
          <p:cNvPr id="2216" name="Google Shape;2216;p21"/>
          <p:cNvGrpSpPr/>
          <p:nvPr/>
        </p:nvGrpSpPr>
        <p:grpSpPr>
          <a:xfrm rot="10800000">
            <a:off x="8690758" y="539499"/>
            <a:ext cx="453231" cy="4057299"/>
            <a:chOff x="-17" y="539499"/>
            <a:chExt cx="453231" cy="4057299"/>
          </a:xfrm>
        </p:grpSpPr>
        <p:sp>
          <p:nvSpPr>
            <p:cNvPr id="2217" name="Google Shape;2217;p21"/>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8" name="Google Shape;2218;p21"/>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9" name="Google Shape;2219;p21"/>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0" name="Google Shape;2220;p21"/>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1" name="Google Shape;2221;p21"/>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2" name="Google Shape;2222;p21"/>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3" name="Google Shape;2223;p21"/>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4" name="Google Shape;2224;p21"/>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5" name="Google Shape;2225;p21"/>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6" name="Google Shape;2226;p21"/>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7" name="Google Shape;2227;p21"/>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8" name="Google Shape;2228;p21"/>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9" name="Google Shape;2229;p21"/>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0" name="Google Shape;2230;p21"/>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1" name="Google Shape;2231;p21"/>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2" name="Google Shape;2232;p21"/>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3" name="Google Shape;2233;p21"/>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4" name="Google Shape;2234;p21"/>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5" name="Google Shape;2235;p21"/>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6" name="Google Shape;2236;p21"/>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7" name="Google Shape;2237;p21"/>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8" name="Google Shape;2238;p21"/>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9" name="Google Shape;2239;p21"/>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0" name="Google Shape;2240;p21"/>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1" name="Google Shape;2241;p21"/>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2" name="Google Shape;2242;p21"/>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3" name="Google Shape;2243;p21"/>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4" name="Google Shape;2244;p21"/>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5" name="Google Shape;2245;p21"/>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6" name="Google Shape;2246;p21"/>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47"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2341" name="Google Shape;2341;p22"/>
          <p:cNvGrpSpPr/>
          <p:nvPr/>
        </p:nvGrpSpPr>
        <p:grpSpPr>
          <a:xfrm flipH="1" rot="10800000">
            <a:off x="-25" y="539501"/>
            <a:ext cx="713204" cy="4057299"/>
            <a:chOff x="-17" y="539499"/>
            <a:chExt cx="453231" cy="4057299"/>
          </a:xfrm>
        </p:grpSpPr>
        <p:sp>
          <p:nvSpPr>
            <p:cNvPr id="2342" name="Google Shape;2342;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65"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4" name="Shape 374"/>
        <p:cNvGrpSpPr/>
        <p:nvPr/>
      </p:nvGrpSpPr>
      <p:grpSpPr>
        <a:xfrm>
          <a:off x="0" y="0"/>
          <a:ext cx="0" cy="0"/>
          <a:chOff x="0" y="0"/>
          <a:chExt cx="0" cy="0"/>
        </a:xfrm>
      </p:grpSpPr>
      <p:grpSp>
        <p:nvGrpSpPr>
          <p:cNvPr id="375" name="Google Shape;375;p4"/>
          <p:cNvGrpSpPr/>
          <p:nvPr/>
        </p:nvGrpSpPr>
        <p:grpSpPr>
          <a:xfrm>
            <a:off x="0" y="0"/>
            <a:ext cx="9143995" cy="5143491"/>
            <a:chOff x="0" y="0"/>
            <a:chExt cx="9143995" cy="5143491"/>
          </a:xfrm>
        </p:grpSpPr>
        <p:sp>
          <p:nvSpPr>
            <p:cNvPr id="376" name="Google Shape;376;p4"/>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7" name="Google Shape;377;p4"/>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8" name="Google Shape;378;p4"/>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9" name="Google Shape;379;p4"/>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0" name="Google Shape;380;p4"/>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1" name="Google Shape;381;p4"/>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2" name="Google Shape;382;p4"/>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3" name="Google Shape;383;p4"/>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4" name="Google Shape;384;p4"/>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5" name="Google Shape;385;p4"/>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6" name="Google Shape;386;p4"/>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7" name="Google Shape;387;p4"/>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8" name="Google Shape;388;p4"/>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9" name="Google Shape;389;p4"/>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0" name="Google Shape;390;p4"/>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1" name="Google Shape;391;p4"/>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2" name="Google Shape;392;p4"/>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3" name="Google Shape;393;p4"/>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4" name="Google Shape;394;p4"/>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5" name="Google Shape;395;p4"/>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6" name="Google Shape;396;p4"/>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7" name="Google Shape;397;p4"/>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8" name="Google Shape;398;p4"/>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9" name="Google Shape;399;p4"/>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0" name="Google Shape;400;p4"/>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1" name="Google Shape;401;p4"/>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2" name="Google Shape;402;p4"/>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3" name="Google Shape;403;p4"/>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4" name="Google Shape;404;p4"/>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5" name="Google Shape;405;p4"/>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6" name="Google Shape;406;p4"/>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7" name="Google Shape;407;p4"/>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8" name="Google Shape;408;p4"/>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9" name="Google Shape;409;p4"/>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0" name="Google Shape;410;p4"/>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1" name="Google Shape;411;p4"/>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2" name="Google Shape;412;p4"/>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3" name="Google Shape;413;p4"/>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4" name="Google Shape;414;p4"/>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5" name="Google Shape;415;p4"/>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6" name="Google Shape;416;p4"/>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7" name="Google Shape;417;p4"/>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8" name="Google Shape;418;p4"/>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9" name="Google Shape;419;p4"/>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0" name="Google Shape;420;p4"/>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1" name="Google Shape;421;p4"/>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2" name="Google Shape;422;p4"/>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3" name="Google Shape;423;p4"/>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4" name="Google Shape;424;p4"/>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5" name="Google Shape;425;p4"/>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6" name="Google Shape;426;p4"/>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7" name="Google Shape;427;p4"/>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8" name="Google Shape;428;p4"/>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9" name="Google Shape;429;p4"/>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0" name="Google Shape;430;p4"/>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1" name="Google Shape;431;p4"/>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2" name="Google Shape;432;p4"/>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3" name="Google Shape;433;p4"/>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4" name="Google Shape;434;p4"/>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5" name="Google Shape;435;p4"/>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6" name="Google Shape;436;p4"/>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7" name="Google Shape;437;p4"/>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8" name="Google Shape;438;p4"/>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9" name="Google Shape;439;p4"/>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0" name="Google Shape;440;p4"/>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1" name="Google Shape;441;p4"/>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2" name="Google Shape;442;p4"/>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3" name="Google Shape;443;p4"/>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4" name="Google Shape;444;p4"/>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5" name="Google Shape;445;p4"/>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6" name="Google Shape;446;p4"/>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7" name="Google Shape;447;p4"/>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8" name="Google Shape;448;p4"/>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9" name="Google Shape;449;p4"/>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0" name="Google Shape;450;p4"/>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1" name="Google Shape;451;p4"/>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2" name="Google Shape;452;p4"/>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3" name="Google Shape;453;p4"/>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4" name="Google Shape;454;p4"/>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5" name="Google Shape;455;p4"/>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6" name="Google Shape;456;p4"/>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7" name="Google Shape;457;p4"/>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8" name="Google Shape;458;p4"/>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9" name="Google Shape;459;p4"/>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0" name="Google Shape;460;p4"/>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1" name="Google Shape;461;p4"/>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2" name="Google Shape;462;p4"/>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3" name="Google Shape;463;p4"/>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4" name="Google Shape;464;p4"/>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5" name="Google Shape;465;p4"/>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6" name="Google Shape;466;p4"/>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7" name="Google Shape;467;p4"/>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468" name="Google Shape;468;p4"/>
          <p:cNvGrpSpPr/>
          <p:nvPr/>
        </p:nvGrpSpPr>
        <p:grpSpPr>
          <a:xfrm>
            <a:off x="229136" y="121993"/>
            <a:ext cx="398326" cy="493698"/>
            <a:chOff x="5433840" y="2050560"/>
            <a:chExt cx="388800" cy="1409760"/>
          </a:xfrm>
        </p:grpSpPr>
        <p:sp>
          <p:nvSpPr>
            <p:cNvPr id="469" name="Google Shape;469;p4"/>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4"/>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4"/>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72" name="Google Shape;472;p4"/>
          <p:cNvGrpSpPr/>
          <p:nvPr/>
        </p:nvGrpSpPr>
        <p:grpSpPr>
          <a:xfrm>
            <a:off x="8549592" y="4632154"/>
            <a:ext cx="398326" cy="422215"/>
            <a:chOff x="5882040" y="1693080"/>
            <a:chExt cx="388800" cy="1205640"/>
          </a:xfrm>
        </p:grpSpPr>
        <p:sp>
          <p:nvSpPr>
            <p:cNvPr id="473" name="Google Shape;473;p4"/>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4"/>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4"/>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76" name="Google Shape;47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7" name="Google Shape;477;p4"/>
          <p:cNvSpPr txBox="1"/>
          <p:nvPr>
            <p:ph idx="1" type="body"/>
          </p:nvPr>
        </p:nvSpPr>
        <p:spPr>
          <a:xfrm>
            <a:off x="720000" y="1215751"/>
            <a:ext cx="7704000" cy="334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8"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572" name="Google Shape;57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3" name="Google Shape;573;p5"/>
          <p:cNvSpPr txBox="1"/>
          <p:nvPr>
            <p:ph idx="1" type="subTitle"/>
          </p:nvPr>
        </p:nvSpPr>
        <p:spPr>
          <a:xfrm>
            <a:off x="5194834" y="3542825"/>
            <a:ext cx="3229200" cy="106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74" name="Google Shape;574;p5"/>
          <p:cNvSpPr txBox="1"/>
          <p:nvPr>
            <p:ph idx="2" type="subTitle"/>
          </p:nvPr>
        </p:nvSpPr>
        <p:spPr>
          <a:xfrm>
            <a:off x="720300" y="3542825"/>
            <a:ext cx="3229200" cy="106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75" name="Google Shape;575;p5"/>
          <p:cNvSpPr txBox="1"/>
          <p:nvPr>
            <p:ph idx="3" type="subTitle"/>
          </p:nvPr>
        </p:nvSpPr>
        <p:spPr>
          <a:xfrm>
            <a:off x="5194825" y="3122525"/>
            <a:ext cx="3229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576" name="Google Shape;576;p5"/>
          <p:cNvSpPr txBox="1"/>
          <p:nvPr>
            <p:ph idx="4" type="subTitle"/>
          </p:nvPr>
        </p:nvSpPr>
        <p:spPr>
          <a:xfrm>
            <a:off x="720000" y="3122525"/>
            <a:ext cx="3229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7" name="Shape 577"/>
        <p:cNvGrpSpPr/>
        <p:nvPr/>
      </p:nvGrpSpPr>
      <p:grpSpPr>
        <a:xfrm>
          <a:off x="0" y="0"/>
          <a:ext cx="0" cy="0"/>
          <a:chOff x="0" y="0"/>
          <a:chExt cx="0" cy="0"/>
        </a:xfrm>
      </p:grpSpPr>
      <p:grpSp>
        <p:nvGrpSpPr>
          <p:cNvPr id="578" name="Google Shape;578;p6"/>
          <p:cNvGrpSpPr/>
          <p:nvPr/>
        </p:nvGrpSpPr>
        <p:grpSpPr>
          <a:xfrm>
            <a:off x="0" y="0"/>
            <a:ext cx="9143995" cy="5143491"/>
            <a:chOff x="0" y="0"/>
            <a:chExt cx="9143995" cy="5143491"/>
          </a:xfrm>
        </p:grpSpPr>
        <p:sp>
          <p:nvSpPr>
            <p:cNvPr id="579" name="Google Shape;579;p6"/>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0" name="Google Shape;580;p6"/>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1" name="Google Shape;581;p6"/>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2" name="Google Shape;582;p6"/>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3" name="Google Shape;583;p6"/>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4" name="Google Shape;584;p6"/>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5" name="Google Shape;585;p6"/>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6" name="Google Shape;586;p6"/>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7" name="Google Shape;587;p6"/>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8" name="Google Shape;588;p6"/>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9" name="Google Shape;589;p6"/>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0" name="Google Shape;590;p6"/>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1" name="Google Shape;591;p6"/>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2" name="Google Shape;592;p6"/>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3" name="Google Shape;593;p6"/>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4" name="Google Shape;594;p6"/>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5" name="Google Shape;595;p6"/>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6" name="Google Shape;596;p6"/>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7" name="Google Shape;597;p6"/>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8" name="Google Shape;598;p6"/>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9" name="Google Shape;599;p6"/>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0" name="Google Shape;600;p6"/>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1" name="Google Shape;601;p6"/>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2" name="Google Shape;602;p6"/>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3" name="Google Shape;603;p6"/>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4" name="Google Shape;604;p6"/>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5" name="Google Shape;605;p6"/>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6" name="Google Shape;606;p6"/>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7" name="Google Shape;607;p6"/>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8" name="Google Shape;608;p6"/>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9" name="Google Shape;609;p6"/>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0" name="Google Shape;610;p6"/>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1" name="Google Shape;611;p6"/>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2" name="Google Shape;612;p6"/>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3" name="Google Shape;613;p6"/>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4" name="Google Shape;614;p6"/>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5" name="Google Shape;615;p6"/>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6" name="Google Shape;616;p6"/>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7" name="Google Shape;617;p6"/>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8" name="Google Shape;618;p6"/>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9" name="Google Shape;619;p6"/>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0" name="Google Shape;620;p6"/>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1" name="Google Shape;621;p6"/>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2" name="Google Shape;622;p6"/>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3" name="Google Shape;623;p6"/>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4" name="Google Shape;624;p6"/>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5" name="Google Shape;625;p6"/>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6" name="Google Shape;626;p6"/>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7" name="Google Shape;627;p6"/>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8" name="Google Shape;628;p6"/>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9" name="Google Shape;629;p6"/>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0" name="Google Shape;630;p6"/>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1" name="Google Shape;631;p6"/>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2" name="Google Shape;632;p6"/>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3" name="Google Shape;633;p6"/>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4" name="Google Shape;634;p6"/>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5" name="Google Shape;635;p6"/>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6" name="Google Shape;636;p6"/>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7" name="Google Shape;637;p6"/>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8" name="Google Shape;638;p6"/>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9" name="Google Shape;639;p6"/>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0" name="Google Shape;640;p6"/>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1" name="Google Shape;641;p6"/>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2" name="Google Shape;642;p6"/>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3" name="Google Shape;643;p6"/>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4" name="Google Shape;644;p6"/>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5" name="Google Shape;645;p6"/>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6" name="Google Shape;646;p6"/>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7" name="Google Shape;647;p6"/>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8" name="Google Shape;648;p6"/>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9" name="Google Shape;649;p6"/>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0" name="Google Shape;650;p6"/>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1" name="Google Shape;651;p6"/>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2" name="Google Shape;652;p6"/>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3" name="Google Shape;653;p6"/>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4" name="Google Shape;654;p6"/>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5" name="Google Shape;655;p6"/>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6" name="Google Shape;656;p6"/>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7" name="Google Shape;657;p6"/>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8" name="Google Shape;658;p6"/>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9" name="Google Shape;659;p6"/>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0" name="Google Shape;660;p6"/>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1" name="Google Shape;661;p6"/>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2" name="Google Shape;662;p6"/>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3" name="Google Shape;663;p6"/>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4" name="Google Shape;664;p6"/>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5" name="Google Shape;665;p6"/>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6" name="Google Shape;666;p6"/>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7" name="Google Shape;667;p6"/>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8" name="Google Shape;668;p6"/>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9" name="Google Shape;669;p6"/>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70" name="Google Shape;670;p6"/>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671" name="Google Shape;671;p6"/>
          <p:cNvGrpSpPr/>
          <p:nvPr/>
        </p:nvGrpSpPr>
        <p:grpSpPr>
          <a:xfrm>
            <a:off x="167252" y="4500432"/>
            <a:ext cx="397957" cy="577662"/>
            <a:chOff x="6031440" y="1249200"/>
            <a:chExt cx="388440" cy="1649520"/>
          </a:xfrm>
        </p:grpSpPr>
        <p:sp>
          <p:nvSpPr>
            <p:cNvPr id="672" name="Google Shape;672;p6"/>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6"/>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4" name="Google Shape;674;p6"/>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75" name="Google Shape;675;p6"/>
          <p:cNvGrpSpPr/>
          <p:nvPr/>
        </p:nvGrpSpPr>
        <p:grpSpPr>
          <a:xfrm>
            <a:off x="8488800" y="227548"/>
            <a:ext cx="398326" cy="217474"/>
            <a:chOff x="6628680" y="910440"/>
            <a:chExt cx="388800" cy="621000"/>
          </a:xfrm>
        </p:grpSpPr>
        <p:sp>
          <p:nvSpPr>
            <p:cNvPr id="676" name="Google Shape;676;p6"/>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6"/>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8" name="Google Shape;678;p6"/>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79" name="Google Shape;67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0" name="Shape 680"/>
        <p:cNvGrpSpPr/>
        <p:nvPr/>
      </p:nvGrpSpPr>
      <p:grpSpPr>
        <a:xfrm>
          <a:off x="0" y="0"/>
          <a:ext cx="0" cy="0"/>
          <a:chOff x="0" y="0"/>
          <a:chExt cx="0" cy="0"/>
        </a:xfrm>
      </p:grpSpPr>
      <p:sp>
        <p:nvSpPr>
          <p:cNvPr id="681" name="Google Shape;681;p7"/>
          <p:cNvSpPr/>
          <p:nvPr>
            <p:ph idx="2" type="pic"/>
          </p:nvPr>
        </p:nvSpPr>
        <p:spPr>
          <a:xfrm>
            <a:off x="5791200" y="0"/>
            <a:ext cx="3352800" cy="5143500"/>
          </a:xfrm>
          <a:prstGeom prst="rect">
            <a:avLst/>
          </a:prstGeom>
          <a:noFill/>
          <a:ln>
            <a:noFill/>
          </a:ln>
        </p:spPr>
      </p:sp>
      <p:grpSp>
        <p:nvGrpSpPr>
          <p:cNvPr id="682" name="Google Shape;682;p7"/>
          <p:cNvGrpSpPr/>
          <p:nvPr/>
        </p:nvGrpSpPr>
        <p:grpSpPr>
          <a:xfrm>
            <a:off x="0" y="0"/>
            <a:ext cx="9143995" cy="5143491"/>
            <a:chOff x="0" y="0"/>
            <a:chExt cx="9143995" cy="5143491"/>
          </a:xfrm>
        </p:grpSpPr>
        <p:sp>
          <p:nvSpPr>
            <p:cNvPr id="683" name="Google Shape;683;p7"/>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4" name="Google Shape;684;p7"/>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5" name="Google Shape;685;p7"/>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6" name="Google Shape;686;p7"/>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7" name="Google Shape;687;p7"/>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8" name="Google Shape;688;p7"/>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9" name="Google Shape;689;p7"/>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0" name="Google Shape;690;p7"/>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1" name="Google Shape;691;p7"/>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2" name="Google Shape;692;p7"/>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3" name="Google Shape;693;p7"/>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4" name="Google Shape;694;p7"/>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5" name="Google Shape;695;p7"/>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6" name="Google Shape;696;p7"/>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7" name="Google Shape;697;p7"/>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8" name="Google Shape;698;p7"/>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9" name="Google Shape;699;p7"/>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0" name="Google Shape;700;p7"/>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1" name="Google Shape;701;p7"/>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2" name="Google Shape;702;p7"/>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3" name="Google Shape;703;p7"/>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4" name="Google Shape;704;p7"/>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5" name="Google Shape;705;p7"/>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6" name="Google Shape;706;p7"/>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7" name="Google Shape;707;p7"/>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8" name="Google Shape;708;p7"/>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9" name="Google Shape;709;p7"/>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0" name="Google Shape;710;p7"/>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1" name="Google Shape;711;p7"/>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2" name="Google Shape;712;p7"/>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3" name="Google Shape;713;p7"/>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4" name="Google Shape;714;p7"/>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5" name="Google Shape;715;p7"/>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6" name="Google Shape;716;p7"/>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7" name="Google Shape;717;p7"/>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8" name="Google Shape;718;p7"/>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9" name="Google Shape;719;p7"/>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0" name="Google Shape;720;p7"/>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1" name="Google Shape;721;p7"/>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2" name="Google Shape;722;p7"/>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3" name="Google Shape;723;p7"/>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4" name="Google Shape;724;p7"/>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5" name="Google Shape;725;p7"/>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6" name="Google Shape;726;p7"/>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7" name="Google Shape;727;p7"/>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8" name="Google Shape;728;p7"/>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9" name="Google Shape;729;p7"/>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0" name="Google Shape;730;p7"/>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1" name="Google Shape;731;p7"/>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2" name="Google Shape;732;p7"/>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3" name="Google Shape;733;p7"/>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4" name="Google Shape;734;p7"/>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5" name="Google Shape;735;p7"/>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6" name="Google Shape;736;p7"/>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7" name="Google Shape;737;p7"/>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8" name="Google Shape;738;p7"/>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9" name="Google Shape;739;p7"/>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0" name="Google Shape;740;p7"/>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1" name="Google Shape;741;p7"/>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2" name="Google Shape;742;p7"/>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3" name="Google Shape;743;p7"/>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4" name="Google Shape;744;p7"/>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5" name="Google Shape;745;p7"/>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6" name="Google Shape;746;p7"/>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7" name="Google Shape;747;p7"/>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8" name="Google Shape;748;p7"/>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9" name="Google Shape;749;p7"/>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0" name="Google Shape;750;p7"/>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1" name="Google Shape;751;p7"/>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2" name="Google Shape;752;p7"/>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3" name="Google Shape;753;p7"/>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4" name="Google Shape;754;p7"/>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5" name="Google Shape;755;p7"/>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6" name="Google Shape;756;p7"/>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7" name="Google Shape;757;p7"/>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8" name="Google Shape;758;p7"/>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9" name="Google Shape;759;p7"/>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0" name="Google Shape;760;p7"/>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1" name="Google Shape;761;p7"/>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2" name="Google Shape;762;p7"/>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3" name="Google Shape;763;p7"/>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4" name="Google Shape;764;p7"/>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5" name="Google Shape;765;p7"/>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6" name="Google Shape;766;p7"/>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7" name="Google Shape;767;p7"/>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8" name="Google Shape;768;p7"/>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9" name="Google Shape;769;p7"/>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0" name="Google Shape;770;p7"/>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1" name="Google Shape;771;p7"/>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2" name="Google Shape;772;p7"/>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3" name="Google Shape;773;p7"/>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4" name="Google Shape;774;p7"/>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775" name="Google Shape;775;p7"/>
          <p:cNvGrpSpPr/>
          <p:nvPr/>
        </p:nvGrpSpPr>
        <p:grpSpPr>
          <a:xfrm>
            <a:off x="171178" y="4694360"/>
            <a:ext cx="398326" cy="275215"/>
            <a:chOff x="4089960" y="2589480"/>
            <a:chExt cx="388800" cy="785880"/>
          </a:xfrm>
        </p:grpSpPr>
        <p:sp>
          <p:nvSpPr>
            <p:cNvPr id="776" name="Google Shape;776;p7"/>
            <p:cNvSpPr/>
            <p:nvPr/>
          </p:nvSpPr>
          <p:spPr>
            <a:xfrm>
              <a:off x="4089960" y="2835360"/>
              <a:ext cx="90360" cy="540000"/>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7"/>
            <p:cNvSpPr/>
            <p:nvPr/>
          </p:nvSpPr>
          <p:spPr>
            <a:xfrm>
              <a:off x="4388760" y="2589480"/>
              <a:ext cx="90000" cy="420480"/>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7"/>
            <p:cNvSpPr/>
            <p:nvPr/>
          </p:nvSpPr>
          <p:spPr>
            <a:xfrm>
              <a:off x="4239360" y="2835360"/>
              <a:ext cx="90360" cy="174600"/>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79" name="Google Shape;779;p7"/>
          <p:cNvGrpSpPr/>
          <p:nvPr/>
        </p:nvGrpSpPr>
        <p:grpSpPr>
          <a:xfrm>
            <a:off x="171178" y="107035"/>
            <a:ext cx="398326" cy="337999"/>
            <a:chOff x="4538160" y="2589480"/>
            <a:chExt cx="388800" cy="965160"/>
          </a:xfrm>
        </p:grpSpPr>
        <p:sp>
          <p:nvSpPr>
            <p:cNvPr id="780" name="Google Shape;780;p7"/>
            <p:cNvSpPr/>
            <p:nvPr/>
          </p:nvSpPr>
          <p:spPr>
            <a:xfrm>
              <a:off x="4538160" y="2589480"/>
              <a:ext cx="90000" cy="96516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7"/>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7"/>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83" name="Google Shape;783;p7"/>
          <p:cNvSpPr txBox="1"/>
          <p:nvPr>
            <p:ph type="title"/>
          </p:nvPr>
        </p:nvSpPr>
        <p:spPr>
          <a:xfrm>
            <a:off x="720000" y="445025"/>
            <a:ext cx="4160700" cy="1013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4" name="Google Shape;784;p7"/>
          <p:cNvSpPr txBox="1"/>
          <p:nvPr>
            <p:ph idx="1" type="subTitle"/>
          </p:nvPr>
        </p:nvSpPr>
        <p:spPr>
          <a:xfrm>
            <a:off x="720000" y="1407525"/>
            <a:ext cx="4160700" cy="3196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La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5" name="Shape 785"/>
        <p:cNvGrpSpPr/>
        <p:nvPr/>
      </p:nvGrpSpPr>
      <p:grpSpPr>
        <a:xfrm>
          <a:off x="0" y="0"/>
          <a:ext cx="0" cy="0"/>
          <a:chOff x="0" y="0"/>
          <a:chExt cx="0" cy="0"/>
        </a:xfrm>
      </p:grpSpPr>
      <p:grpSp>
        <p:nvGrpSpPr>
          <p:cNvPr id="786" name="Google Shape;786;p8"/>
          <p:cNvGrpSpPr/>
          <p:nvPr/>
        </p:nvGrpSpPr>
        <p:grpSpPr>
          <a:xfrm>
            <a:off x="0" y="0"/>
            <a:ext cx="9143995" cy="5143491"/>
            <a:chOff x="0" y="0"/>
            <a:chExt cx="9143995" cy="5143491"/>
          </a:xfrm>
        </p:grpSpPr>
        <p:sp>
          <p:nvSpPr>
            <p:cNvPr id="787" name="Google Shape;787;p8"/>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88" name="Google Shape;788;p8"/>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89" name="Google Shape;789;p8"/>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0" name="Google Shape;790;p8"/>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1" name="Google Shape;791;p8"/>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2" name="Google Shape;792;p8"/>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3" name="Google Shape;793;p8"/>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4" name="Google Shape;794;p8"/>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5" name="Google Shape;795;p8"/>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6" name="Google Shape;796;p8"/>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7" name="Google Shape;797;p8"/>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8" name="Google Shape;798;p8"/>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9" name="Google Shape;799;p8"/>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0" name="Google Shape;800;p8"/>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1" name="Google Shape;801;p8"/>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2" name="Google Shape;802;p8"/>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3" name="Google Shape;803;p8"/>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4" name="Google Shape;804;p8"/>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5" name="Google Shape;805;p8"/>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6" name="Google Shape;806;p8"/>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7" name="Google Shape;807;p8"/>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8" name="Google Shape;808;p8"/>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9" name="Google Shape;809;p8"/>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0" name="Google Shape;810;p8"/>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1" name="Google Shape;811;p8"/>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2" name="Google Shape;812;p8"/>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3" name="Google Shape;813;p8"/>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4" name="Google Shape;814;p8"/>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5" name="Google Shape;815;p8"/>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6" name="Google Shape;816;p8"/>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7" name="Google Shape;817;p8"/>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8" name="Google Shape;818;p8"/>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9" name="Google Shape;819;p8"/>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0" name="Google Shape;820;p8"/>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1" name="Google Shape;821;p8"/>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2" name="Google Shape;822;p8"/>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3" name="Google Shape;823;p8"/>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4" name="Google Shape;824;p8"/>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5" name="Google Shape;825;p8"/>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6" name="Google Shape;826;p8"/>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7" name="Google Shape;827;p8"/>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8" name="Google Shape;828;p8"/>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9" name="Google Shape;829;p8"/>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0" name="Google Shape;830;p8"/>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1" name="Google Shape;831;p8"/>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2" name="Google Shape;832;p8"/>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3" name="Google Shape;833;p8"/>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4" name="Google Shape;834;p8"/>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5" name="Google Shape;835;p8"/>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6" name="Google Shape;836;p8"/>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7" name="Google Shape;837;p8"/>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8" name="Google Shape;838;p8"/>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9" name="Google Shape;839;p8"/>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0" name="Google Shape;840;p8"/>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1" name="Google Shape;841;p8"/>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2" name="Google Shape;842;p8"/>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3" name="Google Shape;843;p8"/>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4" name="Google Shape;844;p8"/>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5" name="Google Shape;845;p8"/>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6" name="Google Shape;846;p8"/>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7" name="Google Shape;847;p8"/>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8" name="Google Shape;848;p8"/>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9" name="Google Shape;849;p8"/>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0" name="Google Shape;850;p8"/>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1" name="Google Shape;851;p8"/>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2" name="Google Shape;852;p8"/>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3" name="Google Shape;853;p8"/>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4" name="Google Shape;854;p8"/>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5" name="Google Shape;855;p8"/>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6" name="Google Shape;856;p8"/>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7" name="Google Shape;857;p8"/>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8" name="Google Shape;858;p8"/>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9" name="Google Shape;859;p8"/>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0" name="Google Shape;860;p8"/>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1" name="Google Shape;861;p8"/>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2" name="Google Shape;862;p8"/>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3" name="Google Shape;863;p8"/>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4" name="Google Shape;864;p8"/>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5" name="Google Shape;865;p8"/>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6" name="Google Shape;866;p8"/>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7" name="Google Shape;867;p8"/>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8" name="Google Shape;868;p8"/>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9" name="Google Shape;869;p8"/>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0" name="Google Shape;870;p8"/>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1" name="Google Shape;871;p8"/>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2" name="Google Shape;872;p8"/>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3" name="Google Shape;873;p8"/>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4" name="Google Shape;874;p8"/>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5" name="Google Shape;875;p8"/>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6" name="Google Shape;876;p8"/>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7" name="Google Shape;877;p8"/>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8" name="Google Shape;878;p8"/>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879" name="Google Shape;879;p8"/>
          <p:cNvSpPr txBox="1"/>
          <p:nvPr>
            <p:ph type="title"/>
          </p:nvPr>
        </p:nvSpPr>
        <p:spPr>
          <a:xfrm>
            <a:off x="713250" y="1773450"/>
            <a:ext cx="7717500" cy="159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0"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974" name="Google Shape;974;p9"/>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6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75" name="Google Shape;975;p9"/>
          <p:cNvSpPr txBox="1"/>
          <p:nvPr>
            <p:ph idx="1" type="subTitle"/>
          </p:nvPr>
        </p:nvSpPr>
        <p:spPr>
          <a:xfrm>
            <a:off x="2135550" y="2816913"/>
            <a:ext cx="48729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6" name="Shape 976"/>
        <p:cNvGrpSpPr/>
        <p:nvPr/>
      </p:nvGrpSpPr>
      <p:grpSpPr>
        <a:xfrm>
          <a:off x="0" y="0"/>
          <a:ext cx="0" cy="0"/>
          <a:chOff x="0" y="0"/>
          <a:chExt cx="0" cy="0"/>
        </a:xfrm>
      </p:grpSpPr>
      <p:sp>
        <p:nvSpPr>
          <p:cNvPr id="977" name="Google Shape;977;p10"/>
          <p:cNvSpPr/>
          <p:nvPr>
            <p:ph idx="2" type="pic"/>
          </p:nvPr>
        </p:nvSpPr>
        <p:spPr>
          <a:xfrm>
            <a:off x="-25" y="-13725"/>
            <a:ext cx="9144000" cy="5157300"/>
          </a:xfrm>
          <a:prstGeom prst="rect">
            <a:avLst/>
          </a:prstGeom>
          <a:noFill/>
          <a:ln>
            <a:noFill/>
          </a:ln>
        </p:spPr>
      </p:sp>
      <p:sp>
        <p:nvSpPr>
          <p:cNvPr id="978" name="Google Shape;978;p10"/>
          <p:cNvSpPr txBox="1"/>
          <p:nvPr>
            <p:ph type="title"/>
          </p:nvPr>
        </p:nvSpPr>
        <p:spPr>
          <a:xfrm>
            <a:off x="720000" y="3756800"/>
            <a:ext cx="7704000" cy="8472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sz="1600">
                <a:solidFill>
                  <a:schemeClr val="accent2"/>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5.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7.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20.png"/><Relationship Id="rId6" Type="http://schemas.openxmlformats.org/officeDocument/2006/relationships/image" Target="../media/image35.png"/><Relationship Id="rId7" Type="http://schemas.openxmlformats.org/officeDocument/2006/relationships/image" Target="../media/image24.png"/><Relationship Id="rId8"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omments" Target="../comments/commen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3.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2" name="Shape 2582"/>
        <p:cNvGrpSpPr/>
        <p:nvPr/>
      </p:nvGrpSpPr>
      <p:grpSpPr>
        <a:xfrm>
          <a:off x="0" y="0"/>
          <a:ext cx="0" cy="0"/>
          <a:chOff x="0" y="0"/>
          <a:chExt cx="0" cy="0"/>
        </a:xfrm>
      </p:grpSpPr>
      <p:sp>
        <p:nvSpPr>
          <p:cNvPr id="2583" name="Google Shape;2583;p24"/>
          <p:cNvSpPr txBox="1"/>
          <p:nvPr>
            <p:ph idx="1" type="subTitle"/>
          </p:nvPr>
        </p:nvSpPr>
        <p:spPr>
          <a:xfrm>
            <a:off x="711300" y="2438225"/>
            <a:ext cx="7721400" cy="21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Class/Group</a:t>
            </a:r>
            <a:endParaRPr/>
          </a:p>
          <a:p>
            <a:pPr indent="0" lvl="0" marL="0" rtl="0" algn="l">
              <a:spcBef>
                <a:spcPts val="0"/>
              </a:spcBef>
              <a:spcAft>
                <a:spcPts val="0"/>
              </a:spcAft>
              <a:buNone/>
            </a:pPr>
            <a:r>
              <a:rPr lang="en"/>
              <a:t>FCE3/Group 6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Members: </a:t>
            </a:r>
            <a:endParaRPr/>
          </a:p>
          <a:p>
            <a:pPr indent="0" lvl="0" marL="0" rtl="0" algn="l">
              <a:spcBef>
                <a:spcPts val="0"/>
              </a:spcBef>
              <a:spcAft>
                <a:spcPts val="0"/>
              </a:spcAft>
              <a:buNone/>
            </a:pPr>
            <a:r>
              <a:rPr lang="en"/>
              <a:t>Faye Chan  (U2322426D ) </a:t>
            </a:r>
            <a:endParaRPr/>
          </a:p>
          <a:p>
            <a:pPr indent="0" lvl="0" marL="0" rtl="0" algn="l">
              <a:spcBef>
                <a:spcPts val="0"/>
              </a:spcBef>
              <a:spcAft>
                <a:spcPts val="0"/>
              </a:spcAft>
              <a:buNone/>
            </a:pPr>
            <a:r>
              <a:rPr lang="en"/>
              <a:t>Jayashree Sivakumar (U2322599D)</a:t>
            </a:r>
            <a:endParaRPr/>
          </a:p>
          <a:p>
            <a:pPr indent="0" lvl="0" marL="0" rtl="0" algn="l">
              <a:spcBef>
                <a:spcPts val="0"/>
              </a:spcBef>
              <a:spcAft>
                <a:spcPts val="0"/>
              </a:spcAft>
              <a:buNone/>
            </a:pPr>
            <a:r>
              <a:rPr lang="en"/>
              <a:t>Gu</a:t>
            </a:r>
            <a:r>
              <a:rPr lang="en"/>
              <a:t>an</a:t>
            </a:r>
            <a:r>
              <a:rPr lang="en"/>
              <a:t> Xiaoxi (U2320285A)</a:t>
            </a:r>
            <a:endParaRPr/>
          </a:p>
        </p:txBody>
      </p:sp>
      <p:sp>
        <p:nvSpPr>
          <p:cNvPr id="2584" name="Google Shape;2584;p24"/>
          <p:cNvSpPr txBox="1"/>
          <p:nvPr>
            <p:ph type="ctrTitle"/>
          </p:nvPr>
        </p:nvSpPr>
        <p:spPr>
          <a:xfrm>
            <a:off x="711300" y="1565275"/>
            <a:ext cx="7717500" cy="87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SC1015 MINI PROJECT</a:t>
            </a:r>
            <a:endParaRPr sz="4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and Cleaning</a:t>
            </a:r>
            <a:endParaRPr/>
          </a:p>
        </p:txBody>
      </p:sp>
      <p:sp>
        <p:nvSpPr>
          <p:cNvPr id="2808" name="Google Shape;2808;p33"/>
          <p:cNvSpPr txBox="1"/>
          <p:nvPr>
            <p:ph idx="4" type="subTitle"/>
          </p:nvPr>
        </p:nvSpPr>
        <p:spPr>
          <a:xfrm>
            <a:off x="680250" y="1154875"/>
            <a:ext cx="7814700" cy="71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5.     Split blood pressure column into systolic and diastolic pressure</a:t>
            </a:r>
            <a:endParaRPr/>
          </a:p>
          <a:p>
            <a:pPr indent="0" lvl="0" marL="0" rtl="0" algn="l">
              <a:spcBef>
                <a:spcPts val="0"/>
              </a:spcBef>
              <a:spcAft>
                <a:spcPts val="0"/>
              </a:spcAft>
              <a:buNone/>
            </a:pPr>
            <a:r>
              <a:rPr lang="en"/>
              <a:t>	</a:t>
            </a:r>
            <a:r>
              <a:rPr lang="en" sz="1400">
                <a:solidFill>
                  <a:schemeClr val="dk1"/>
                </a:solidFill>
                <a:latin typeface="Lato"/>
                <a:ea typeface="Lato"/>
                <a:cs typeface="Lato"/>
                <a:sym typeface="Lato"/>
              </a:rPr>
              <a:t>Used to calculate each individual’s blood pressure category</a:t>
            </a:r>
            <a:endParaRPr sz="1400">
              <a:solidFill>
                <a:schemeClr val="dk1"/>
              </a:solidFill>
              <a:latin typeface="Lato"/>
              <a:ea typeface="Lato"/>
              <a:cs typeface="Lato"/>
              <a:sym typeface="Lato"/>
            </a:endParaRPr>
          </a:p>
        </p:txBody>
      </p:sp>
      <p:pic>
        <p:nvPicPr>
          <p:cNvPr descr="Guidelines provided by HealthHub&#10;" id="2809" name="Google Shape;2809;p33"/>
          <p:cNvPicPr preferRelativeResize="0"/>
          <p:nvPr/>
        </p:nvPicPr>
        <p:blipFill>
          <a:blip r:embed="rId3">
            <a:alphaModFix/>
          </a:blip>
          <a:stretch>
            <a:fillRect/>
          </a:stretch>
        </p:blipFill>
        <p:spPr>
          <a:xfrm>
            <a:off x="6481475" y="1870075"/>
            <a:ext cx="2013469" cy="2816224"/>
          </a:xfrm>
          <a:prstGeom prst="rect">
            <a:avLst/>
          </a:prstGeom>
          <a:noFill/>
          <a:ln>
            <a:noFill/>
          </a:ln>
        </p:spPr>
      </p:pic>
      <p:sp>
        <p:nvSpPr>
          <p:cNvPr id="2810" name="Google Shape;2810;p33"/>
          <p:cNvSpPr txBox="1"/>
          <p:nvPr/>
        </p:nvSpPr>
        <p:spPr>
          <a:xfrm>
            <a:off x="6481550" y="4686300"/>
            <a:ext cx="2013600" cy="22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Lato"/>
                <a:ea typeface="Lato"/>
                <a:cs typeface="Lato"/>
                <a:sym typeface="Lato"/>
              </a:rPr>
              <a:t>Guidelines provided by HealthHub</a:t>
            </a:r>
            <a:endParaRPr sz="900">
              <a:solidFill>
                <a:schemeClr val="dk1"/>
              </a:solidFill>
              <a:latin typeface="Lato"/>
              <a:ea typeface="Lato"/>
              <a:cs typeface="Lato"/>
              <a:sym typeface="Lato"/>
            </a:endParaRPr>
          </a:p>
        </p:txBody>
      </p:sp>
      <p:pic>
        <p:nvPicPr>
          <p:cNvPr id="2811" name="Google Shape;2811;p33"/>
          <p:cNvPicPr preferRelativeResize="0"/>
          <p:nvPr/>
        </p:nvPicPr>
        <p:blipFill>
          <a:blip r:embed="rId4">
            <a:alphaModFix/>
          </a:blip>
          <a:stretch>
            <a:fillRect/>
          </a:stretch>
        </p:blipFill>
        <p:spPr>
          <a:xfrm>
            <a:off x="823925" y="2573581"/>
            <a:ext cx="5505151" cy="1757071"/>
          </a:xfrm>
          <a:prstGeom prst="rect">
            <a:avLst/>
          </a:prstGeom>
          <a:noFill/>
          <a:ln>
            <a:noFill/>
          </a:ln>
        </p:spPr>
      </p:pic>
      <p:pic>
        <p:nvPicPr>
          <p:cNvPr id="2812" name="Google Shape;2812;p33"/>
          <p:cNvPicPr preferRelativeResize="0"/>
          <p:nvPr/>
        </p:nvPicPr>
        <p:blipFill>
          <a:blip r:embed="rId5">
            <a:alphaModFix/>
          </a:blip>
          <a:stretch>
            <a:fillRect/>
          </a:stretch>
        </p:blipFill>
        <p:spPr>
          <a:xfrm>
            <a:off x="823921" y="1870075"/>
            <a:ext cx="5505150" cy="457082"/>
          </a:xfrm>
          <a:prstGeom prst="rect">
            <a:avLst/>
          </a:prstGeom>
          <a:noFill/>
          <a:ln>
            <a:noFill/>
          </a:ln>
        </p:spPr>
      </p:pic>
      <p:sp>
        <p:nvSpPr>
          <p:cNvPr id="2813" name="Google Shape;2813;p33"/>
          <p:cNvSpPr txBox="1"/>
          <p:nvPr/>
        </p:nvSpPr>
        <p:spPr>
          <a:xfrm>
            <a:off x="4596125" y="1974050"/>
            <a:ext cx="1732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0000"/>
                </a:solidFill>
                <a:latin typeface="Lato"/>
                <a:ea typeface="Lato"/>
                <a:cs typeface="Lato"/>
                <a:sym typeface="Lato"/>
              </a:rPr>
              <a:t>Systolic/Diastolic Format</a:t>
            </a:r>
            <a:endParaRPr sz="1100">
              <a:solidFill>
                <a:srgbClr val="FF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7" name="Shape 2817"/>
        <p:cNvGrpSpPr/>
        <p:nvPr/>
      </p:nvGrpSpPr>
      <p:grpSpPr>
        <a:xfrm>
          <a:off x="0" y="0"/>
          <a:ext cx="0" cy="0"/>
          <a:chOff x="0" y="0"/>
          <a:chExt cx="0" cy="0"/>
        </a:xfrm>
      </p:grpSpPr>
      <p:grpSp>
        <p:nvGrpSpPr>
          <p:cNvPr id="2818" name="Google Shape;2818;p34"/>
          <p:cNvGrpSpPr/>
          <p:nvPr/>
        </p:nvGrpSpPr>
        <p:grpSpPr>
          <a:xfrm rot="10800000">
            <a:off x="2282274" y="4168879"/>
            <a:ext cx="4528741" cy="453231"/>
            <a:chOff x="2226811" y="890954"/>
            <a:chExt cx="4528741" cy="453231"/>
          </a:xfrm>
        </p:grpSpPr>
        <p:sp>
          <p:nvSpPr>
            <p:cNvPr id="2819" name="Google Shape;2819;p34"/>
            <p:cNvSpPr/>
            <p:nvPr/>
          </p:nvSpPr>
          <p:spPr>
            <a:xfrm>
              <a:off x="3450556" y="1023015"/>
              <a:ext cx="92574"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0" name="Google Shape;2820;p34"/>
            <p:cNvSpPr/>
            <p:nvPr/>
          </p:nvSpPr>
          <p:spPr>
            <a:xfrm>
              <a:off x="3909737" y="948569"/>
              <a:ext cx="92205"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1" name="Google Shape;2821;p34"/>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2" name="Google Shape;2822;p34"/>
            <p:cNvSpPr/>
            <p:nvPr/>
          </p:nvSpPr>
          <p:spPr>
            <a:xfrm>
              <a:off x="5439602" y="925498"/>
              <a:ext cx="92205"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3" name="Google Shape;2823;p34"/>
            <p:cNvSpPr/>
            <p:nvPr/>
          </p:nvSpPr>
          <p:spPr>
            <a:xfrm>
              <a:off x="4827361" y="985508"/>
              <a:ext cx="92205"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4" name="Google Shape;2824;p34"/>
            <p:cNvSpPr/>
            <p:nvPr/>
          </p:nvSpPr>
          <p:spPr>
            <a:xfrm>
              <a:off x="3297865"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5" name="Google Shape;2825;p34"/>
            <p:cNvSpPr/>
            <p:nvPr/>
          </p:nvSpPr>
          <p:spPr>
            <a:xfrm>
              <a:off x="3756677"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6" name="Google Shape;2826;p34"/>
            <p:cNvSpPr/>
            <p:nvPr/>
          </p:nvSpPr>
          <p:spPr>
            <a:xfrm>
              <a:off x="4368549" y="978764"/>
              <a:ext cx="92574"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7" name="Google Shape;2827;p34"/>
            <p:cNvSpPr/>
            <p:nvPr/>
          </p:nvSpPr>
          <p:spPr>
            <a:xfrm>
              <a:off x="5133482" y="1056802"/>
              <a:ext cx="92205"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8" name="Google Shape;2828;p34"/>
            <p:cNvSpPr/>
            <p:nvPr/>
          </p:nvSpPr>
          <p:spPr>
            <a:xfrm>
              <a:off x="5898415" y="1087186"/>
              <a:ext cx="92205"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9" name="Google Shape;2829;p34"/>
            <p:cNvSpPr/>
            <p:nvPr/>
          </p:nvSpPr>
          <p:spPr>
            <a:xfrm>
              <a:off x="5745354" y="1039846"/>
              <a:ext cx="92205"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0" name="Google Shape;2830;p34"/>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1" name="Google Shape;2831;p34"/>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2" name="Google Shape;2832;p34"/>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3" name="Google Shape;2833;p34"/>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4" name="Google Shape;2834;p34"/>
            <p:cNvSpPr/>
            <p:nvPr/>
          </p:nvSpPr>
          <p:spPr>
            <a:xfrm>
              <a:off x="5286542" y="1029823"/>
              <a:ext cx="92205"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5" name="Google Shape;2835;p34"/>
            <p:cNvSpPr/>
            <p:nvPr/>
          </p:nvSpPr>
          <p:spPr>
            <a:xfrm>
              <a:off x="4062797"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6" name="Google Shape;2836;p34"/>
            <p:cNvSpPr/>
            <p:nvPr/>
          </p:nvSpPr>
          <p:spPr>
            <a:xfrm>
              <a:off x="2991744"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7" name="Google Shape;2837;p34"/>
            <p:cNvSpPr/>
            <p:nvPr/>
          </p:nvSpPr>
          <p:spPr>
            <a:xfrm>
              <a:off x="2685624" y="1069472"/>
              <a:ext cx="92205"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8" name="Google Shape;2838;p34"/>
            <p:cNvSpPr/>
            <p:nvPr/>
          </p:nvSpPr>
          <p:spPr>
            <a:xfrm>
              <a:off x="2379503" y="1069535"/>
              <a:ext cx="92574"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9" name="Google Shape;2839;p34"/>
            <p:cNvSpPr/>
            <p:nvPr/>
          </p:nvSpPr>
          <p:spPr>
            <a:xfrm>
              <a:off x="2532563" y="1037261"/>
              <a:ext cx="92205"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0" name="Google Shape;2840;p34"/>
            <p:cNvSpPr/>
            <p:nvPr/>
          </p:nvSpPr>
          <p:spPr>
            <a:xfrm>
              <a:off x="3144804"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1" name="Google Shape;2841;p34"/>
            <p:cNvSpPr/>
            <p:nvPr/>
          </p:nvSpPr>
          <p:spPr>
            <a:xfrm>
              <a:off x="3603617" y="1086996"/>
              <a:ext cx="92574"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2" name="Google Shape;2842;p34"/>
            <p:cNvSpPr/>
            <p:nvPr/>
          </p:nvSpPr>
          <p:spPr>
            <a:xfrm>
              <a:off x="4215858"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3" name="Google Shape;2843;p34"/>
            <p:cNvSpPr/>
            <p:nvPr/>
          </p:nvSpPr>
          <p:spPr>
            <a:xfrm>
              <a:off x="4980422" y="1002717"/>
              <a:ext cx="92205"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4" name="Google Shape;2844;p34"/>
            <p:cNvSpPr/>
            <p:nvPr/>
          </p:nvSpPr>
          <p:spPr>
            <a:xfrm>
              <a:off x="4674301"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5" name="Google Shape;2845;p34"/>
            <p:cNvSpPr/>
            <p:nvPr/>
          </p:nvSpPr>
          <p:spPr>
            <a:xfrm>
              <a:off x="5592294" y="1098532"/>
              <a:ext cx="92574"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6" name="Google Shape;2846;p34"/>
            <p:cNvSpPr/>
            <p:nvPr/>
          </p:nvSpPr>
          <p:spPr>
            <a:xfrm>
              <a:off x="6051475"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7" name="Google Shape;2847;p34"/>
            <p:cNvSpPr/>
            <p:nvPr/>
          </p:nvSpPr>
          <p:spPr>
            <a:xfrm>
              <a:off x="2838684" y="1102314"/>
              <a:ext cx="92205"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8" name="Google Shape;2848;p34"/>
            <p:cNvSpPr/>
            <p:nvPr/>
          </p:nvSpPr>
          <p:spPr>
            <a:xfrm>
              <a:off x="2226811" y="998179"/>
              <a:ext cx="92205"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849" name="Google Shape;2849;p34"/>
          <p:cNvGrpSpPr/>
          <p:nvPr/>
        </p:nvGrpSpPr>
        <p:grpSpPr>
          <a:xfrm>
            <a:off x="2282274" y="4245079"/>
            <a:ext cx="4528741" cy="453231"/>
            <a:chOff x="2226811" y="890954"/>
            <a:chExt cx="4528741" cy="453231"/>
          </a:xfrm>
        </p:grpSpPr>
        <p:sp>
          <p:nvSpPr>
            <p:cNvPr id="2850" name="Google Shape;2850;p34"/>
            <p:cNvSpPr/>
            <p:nvPr/>
          </p:nvSpPr>
          <p:spPr>
            <a:xfrm>
              <a:off x="3450556" y="1023015"/>
              <a:ext cx="92574"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1" name="Google Shape;2851;p34"/>
            <p:cNvSpPr/>
            <p:nvPr/>
          </p:nvSpPr>
          <p:spPr>
            <a:xfrm>
              <a:off x="3909737" y="948569"/>
              <a:ext cx="92205"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2" name="Google Shape;2852;p34"/>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3" name="Google Shape;2853;p34"/>
            <p:cNvSpPr/>
            <p:nvPr/>
          </p:nvSpPr>
          <p:spPr>
            <a:xfrm>
              <a:off x="5439602" y="925498"/>
              <a:ext cx="92205"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4" name="Google Shape;2854;p34"/>
            <p:cNvSpPr/>
            <p:nvPr/>
          </p:nvSpPr>
          <p:spPr>
            <a:xfrm>
              <a:off x="4827361" y="985508"/>
              <a:ext cx="92205"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5" name="Google Shape;2855;p34"/>
            <p:cNvSpPr/>
            <p:nvPr/>
          </p:nvSpPr>
          <p:spPr>
            <a:xfrm>
              <a:off x="3297865"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6" name="Google Shape;2856;p34"/>
            <p:cNvSpPr/>
            <p:nvPr/>
          </p:nvSpPr>
          <p:spPr>
            <a:xfrm>
              <a:off x="3756677"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7" name="Google Shape;2857;p34"/>
            <p:cNvSpPr/>
            <p:nvPr/>
          </p:nvSpPr>
          <p:spPr>
            <a:xfrm>
              <a:off x="4368549" y="978764"/>
              <a:ext cx="92574"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8" name="Google Shape;2858;p34"/>
            <p:cNvSpPr/>
            <p:nvPr/>
          </p:nvSpPr>
          <p:spPr>
            <a:xfrm>
              <a:off x="5133482" y="1056802"/>
              <a:ext cx="92205"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9" name="Google Shape;2859;p34"/>
            <p:cNvSpPr/>
            <p:nvPr/>
          </p:nvSpPr>
          <p:spPr>
            <a:xfrm>
              <a:off x="5898415" y="1087186"/>
              <a:ext cx="92205"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0" name="Google Shape;2860;p34"/>
            <p:cNvSpPr/>
            <p:nvPr/>
          </p:nvSpPr>
          <p:spPr>
            <a:xfrm>
              <a:off x="5745354" y="1039846"/>
              <a:ext cx="92205"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1" name="Google Shape;2861;p34"/>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2" name="Google Shape;2862;p34"/>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3" name="Google Shape;2863;p34"/>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4" name="Google Shape;2864;p34"/>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5" name="Google Shape;2865;p34"/>
            <p:cNvSpPr/>
            <p:nvPr/>
          </p:nvSpPr>
          <p:spPr>
            <a:xfrm>
              <a:off x="5286542" y="1029823"/>
              <a:ext cx="92205"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6" name="Google Shape;2866;p34"/>
            <p:cNvSpPr/>
            <p:nvPr/>
          </p:nvSpPr>
          <p:spPr>
            <a:xfrm>
              <a:off x="4062797"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7" name="Google Shape;2867;p34"/>
            <p:cNvSpPr/>
            <p:nvPr/>
          </p:nvSpPr>
          <p:spPr>
            <a:xfrm>
              <a:off x="2991744"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8" name="Google Shape;2868;p34"/>
            <p:cNvSpPr/>
            <p:nvPr/>
          </p:nvSpPr>
          <p:spPr>
            <a:xfrm>
              <a:off x="2685624" y="1069472"/>
              <a:ext cx="92205"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9" name="Google Shape;2869;p34"/>
            <p:cNvSpPr/>
            <p:nvPr/>
          </p:nvSpPr>
          <p:spPr>
            <a:xfrm>
              <a:off x="2379503" y="1069535"/>
              <a:ext cx="92574"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0" name="Google Shape;2870;p34"/>
            <p:cNvSpPr/>
            <p:nvPr/>
          </p:nvSpPr>
          <p:spPr>
            <a:xfrm>
              <a:off x="2532563" y="1037261"/>
              <a:ext cx="92205"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1" name="Google Shape;2871;p34"/>
            <p:cNvSpPr/>
            <p:nvPr/>
          </p:nvSpPr>
          <p:spPr>
            <a:xfrm>
              <a:off x="3144804"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2" name="Google Shape;2872;p34"/>
            <p:cNvSpPr/>
            <p:nvPr/>
          </p:nvSpPr>
          <p:spPr>
            <a:xfrm>
              <a:off x="3603617" y="1086996"/>
              <a:ext cx="92574"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3" name="Google Shape;2873;p34"/>
            <p:cNvSpPr/>
            <p:nvPr/>
          </p:nvSpPr>
          <p:spPr>
            <a:xfrm>
              <a:off x="4215858"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4" name="Google Shape;2874;p34"/>
            <p:cNvSpPr/>
            <p:nvPr/>
          </p:nvSpPr>
          <p:spPr>
            <a:xfrm>
              <a:off x="4980422" y="1002717"/>
              <a:ext cx="92205"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5" name="Google Shape;2875;p34"/>
            <p:cNvSpPr/>
            <p:nvPr/>
          </p:nvSpPr>
          <p:spPr>
            <a:xfrm>
              <a:off x="4674301"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6" name="Google Shape;2876;p34"/>
            <p:cNvSpPr/>
            <p:nvPr/>
          </p:nvSpPr>
          <p:spPr>
            <a:xfrm>
              <a:off x="5592294" y="1098532"/>
              <a:ext cx="92574"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7" name="Google Shape;2877;p34"/>
            <p:cNvSpPr/>
            <p:nvPr/>
          </p:nvSpPr>
          <p:spPr>
            <a:xfrm>
              <a:off x="6051475"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8" name="Google Shape;2878;p34"/>
            <p:cNvSpPr/>
            <p:nvPr/>
          </p:nvSpPr>
          <p:spPr>
            <a:xfrm>
              <a:off x="2838684" y="1102314"/>
              <a:ext cx="92205"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9" name="Google Shape;2879;p34"/>
            <p:cNvSpPr/>
            <p:nvPr/>
          </p:nvSpPr>
          <p:spPr>
            <a:xfrm>
              <a:off x="2226811" y="998179"/>
              <a:ext cx="92205"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880" name="Google Shape;2880;p34"/>
          <p:cNvGrpSpPr/>
          <p:nvPr/>
        </p:nvGrpSpPr>
        <p:grpSpPr>
          <a:xfrm rot="10800000">
            <a:off x="2282274" y="615704"/>
            <a:ext cx="4528741" cy="453231"/>
            <a:chOff x="2226811" y="890954"/>
            <a:chExt cx="4528741" cy="453231"/>
          </a:xfrm>
        </p:grpSpPr>
        <p:sp>
          <p:nvSpPr>
            <p:cNvPr id="2881" name="Google Shape;2881;p34"/>
            <p:cNvSpPr/>
            <p:nvPr/>
          </p:nvSpPr>
          <p:spPr>
            <a:xfrm>
              <a:off x="3450556" y="1023015"/>
              <a:ext cx="92574"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2" name="Google Shape;2882;p34"/>
            <p:cNvSpPr/>
            <p:nvPr/>
          </p:nvSpPr>
          <p:spPr>
            <a:xfrm>
              <a:off x="3909737" y="948569"/>
              <a:ext cx="92205"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3" name="Google Shape;2883;p34"/>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4" name="Google Shape;2884;p34"/>
            <p:cNvSpPr/>
            <p:nvPr/>
          </p:nvSpPr>
          <p:spPr>
            <a:xfrm>
              <a:off x="5439602" y="925498"/>
              <a:ext cx="92205"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5" name="Google Shape;2885;p34"/>
            <p:cNvSpPr/>
            <p:nvPr/>
          </p:nvSpPr>
          <p:spPr>
            <a:xfrm>
              <a:off x="4827361" y="985508"/>
              <a:ext cx="92205"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6" name="Google Shape;2886;p34"/>
            <p:cNvSpPr/>
            <p:nvPr/>
          </p:nvSpPr>
          <p:spPr>
            <a:xfrm>
              <a:off x="3297865"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7" name="Google Shape;2887;p34"/>
            <p:cNvSpPr/>
            <p:nvPr/>
          </p:nvSpPr>
          <p:spPr>
            <a:xfrm>
              <a:off x="3756677"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8" name="Google Shape;2888;p34"/>
            <p:cNvSpPr/>
            <p:nvPr/>
          </p:nvSpPr>
          <p:spPr>
            <a:xfrm>
              <a:off x="4368549" y="978764"/>
              <a:ext cx="92574"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9" name="Google Shape;2889;p34"/>
            <p:cNvSpPr/>
            <p:nvPr/>
          </p:nvSpPr>
          <p:spPr>
            <a:xfrm>
              <a:off x="5133482" y="1056802"/>
              <a:ext cx="92205"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0" name="Google Shape;2890;p34"/>
            <p:cNvSpPr/>
            <p:nvPr/>
          </p:nvSpPr>
          <p:spPr>
            <a:xfrm>
              <a:off x="5898415" y="1087186"/>
              <a:ext cx="92205"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1" name="Google Shape;2891;p34"/>
            <p:cNvSpPr/>
            <p:nvPr/>
          </p:nvSpPr>
          <p:spPr>
            <a:xfrm>
              <a:off x="5745354" y="1039846"/>
              <a:ext cx="92205"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2" name="Google Shape;2892;p34"/>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3" name="Google Shape;2893;p34"/>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4" name="Google Shape;2894;p34"/>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5" name="Google Shape;2895;p34"/>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6" name="Google Shape;2896;p34"/>
            <p:cNvSpPr/>
            <p:nvPr/>
          </p:nvSpPr>
          <p:spPr>
            <a:xfrm>
              <a:off x="5286542" y="1029823"/>
              <a:ext cx="92205"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7" name="Google Shape;2897;p34"/>
            <p:cNvSpPr/>
            <p:nvPr/>
          </p:nvSpPr>
          <p:spPr>
            <a:xfrm>
              <a:off x="4062797"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8" name="Google Shape;2898;p34"/>
            <p:cNvSpPr/>
            <p:nvPr/>
          </p:nvSpPr>
          <p:spPr>
            <a:xfrm>
              <a:off x="2991744"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9" name="Google Shape;2899;p34"/>
            <p:cNvSpPr/>
            <p:nvPr/>
          </p:nvSpPr>
          <p:spPr>
            <a:xfrm>
              <a:off x="2685624" y="1069472"/>
              <a:ext cx="92205"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0" name="Google Shape;2900;p34"/>
            <p:cNvSpPr/>
            <p:nvPr/>
          </p:nvSpPr>
          <p:spPr>
            <a:xfrm>
              <a:off x="2379503" y="1069535"/>
              <a:ext cx="92574"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1" name="Google Shape;2901;p34"/>
            <p:cNvSpPr/>
            <p:nvPr/>
          </p:nvSpPr>
          <p:spPr>
            <a:xfrm>
              <a:off x="2532563" y="1037261"/>
              <a:ext cx="92205"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2" name="Google Shape;2902;p34"/>
            <p:cNvSpPr/>
            <p:nvPr/>
          </p:nvSpPr>
          <p:spPr>
            <a:xfrm>
              <a:off x="3144804"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3" name="Google Shape;2903;p34"/>
            <p:cNvSpPr/>
            <p:nvPr/>
          </p:nvSpPr>
          <p:spPr>
            <a:xfrm>
              <a:off x="3603617" y="1086996"/>
              <a:ext cx="92574"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4" name="Google Shape;2904;p34"/>
            <p:cNvSpPr/>
            <p:nvPr/>
          </p:nvSpPr>
          <p:spPr>
            <a:xfrm>
              <a:off x="4215858"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5" name="Google Shape;2905;p34"/>
            <p:cNvSpPr/>
            <p:nvPr/>
          </p:nvSpPr>
          <p:spPr>
            <a:xfrm>
              <a:off x="4980422" y="1002717"/>
              <a:ext cx="92205"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6" name="Google Shape;2906;p34"/>
            <p:cNvSpPr/>
            <p:nvPr/>
          </p:nvSpPr>
          <p:spPr>
            <a:xfrm>
              <a:off x="4674301"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7" name="Google Shape;2907;p34"/>
            <p:cNvSpPr/>
            <p:nvPr/>
          </p:nvSpPr>
          <p:spPr>
            <a:xfrm>
              <a:off x="5592294" y="1098532"/>
              <a:ext cx="92574"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8" name="Google Shape;2908;p34"/>
            <p:cNvSpPr/>
            <p:nvPr/>
          </p:nvSpPr>
          <p:spPr>
            <a:xfrm>
              <a:off x="6051475"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9" name="Google Shape;2909;p34"/>
            <p:cNvSpPr/>
            <p:nvPr/>
          </p:nvSpPr>
          <p:spPr>
            <a:xfrm>
              <a:off x="2838684" y="1102314"/>
              <a:ext cx="92205"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0" name="Google Shape;2910;p34"/>
            <p:cNvSpPr/>
            <p:nvPr/>
          </p:nvSpPr>
          <p:spPr>
            <a:xfrm>
              <a:off x="2226811" y="998179"/>
              <a:ext cx="92205"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11" name="Google Shape;2911;p34"/>
          <p:cNvGrpSpPr/>
          <p:nvPr/>
        </p:nvGrpSpPr>
        <p:grpSpPr>
          <a:xfrm>
            <a:off x="2282274" y="539504"/>
            <a:ext cx="4528741" cy="453231"/>
            <a:chOff x="2226811" y="890954"/>
            <a:chExt cx="4528741" cy="453231"/>
          </a:xfrm>
        </p:grpSpPr>
        <p:sp>
          <p:nvSpPr>
            <p:cNvPr id="2912" name="Google Shape;2912;p34"/>
            <p:cNvSpPr/>
            <p:nvPr/>
          </p:nvSpPr>
          <p:spPr>
            <a:xfrm>
              <a:off x="3450556" y="1023015"/>
              <a:ext cx="92574"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3" name="Google Shape;2913;p34"/>
            <p:cNvSpPr/>
            <p:nvPr/>
          </p:nvSpPr>
          <p:spPr>
            <a:xfrm>
              <a:off x="3909737" y="948569"/>
              <a:ext cx="92205"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4" name="Google Shape;2914;p34"/>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5" name="Google Shape;2915;p34"/>
            <p:cNvSpPr/>
            <p:nvPr/>
          </p:nvSpPr>
          <p:spPr>
            <a:xfrm>
              <a:off x="5439602" y="925498"/>
              <a:ext cx="92205"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6" name="Google Shape;2916;p34"/>
            <p:cNvSpPr/>
            <p:nvPr/>
          </p:nvSpPr>
          <p:spPr>
            <a:xfrm>
              <a:off x="4827361" y="985508"/>
              <a:ext cx="92205"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7" name="Google Shape;2917;p34"/>
            <p:cNvSpPr/>
            <p:nvPr/>
          </p:nvSpPr>
          <p:spPr>
            <a:xfrm>
              <a:off x="3297865"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8" name="Google Shape;2918;p34"/>
            <p:cNvSpPr/>
            <p:nvPr/>
          </p:nvSpPr>
          <p:spPr>
            <a:xfrm>
              <a:off x="3756677"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9" name="Google Shape;2919;p34"/>
            <p:cNvSpPr/>
            <p:nvPr/>
          </p:nvSpPr>
          <p:spPr>
            <a:xfrm>
              <a:off x="4368549" y="978764"/>
              <a:ext cx="92574"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0" name="Google Shape;2920;p34"/>
            <p:cNvSpPr/>
            <p:nvPr/>
          </p:nvSpPr>
          <p:spPr>
            <a:xfrm>
              <a:off x="5133482" y="1056802"/>
              <a:ext cx="92205"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1" name="Google Shape;2921;p34"/>
            <p:cNvSpPr/>
            <p:nvPr/>
          </p:nvSpPr>
          <p:spPr>
            <a:xfrm>
              <a:off x="5898415" y="1087186"/>
              <a:ext cx="92205"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2" name="Google Shape;2922;p34"/>
            <p:cNvSpPr/>
            <p:nvPr/>
          </p:nvSpPr>
          <p:spPr>
            <a:xfrm>
              <a:off x="5745354" y="1039846"/>
              <a:ext cx="92205"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3" name="Google Shape;2923;p34"/>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4" name="Google Shape;2924;p34"/>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5" name="Google Shape;2925;p34"/>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6" name="Google Shape;2926;p34"/>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7" name="Google Shape;2927;p34"/>
            <p:cNvSpPr/>
            <p:nvPr/>
          </p:nvSpPr>
          <p:spPr>
            <a:xfrm>
              <a:off x="5286542" y="1029823"/>
              <a:ext cx="92205"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8" name="Google Shape;2928;p34"/>
            <p:cNvSpPr/>
            <p:nvPr/>
          </p:nvSpPr>
          <p:spPr>
            <a:xfrm>
              <a:off x="4062797"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9" name="Google Shape;2929;p34"/>
            <p:cNvSpPr/>
            <p:nvPr/>
          </p:nvSpPr>
          <p:spPr>
            <a:xfrm>
              <a:off x="2991744"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0" name="Google Shape;2930;p34"/>
            <p:cNvSpPr/>
            <p:nvPr/>
          </p:nvSpPr>
          <p:spPr>
            <a:xfrm>
              <a:off x="2685624" y="1069472"/>
              <a:ext cx="92205"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1" name="Google Shape;2931;p34"/>
            <p:cNvSpPr/>
            <p:nvPr/>
          </p:nvSpPr>
          <p:spPr>
            <a:xfrm>
              <a:off x="2379503" y="1069535"/>
              <a:ext cx="92574"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2" name="Google Shape;2932;p34"/>
            <p:cNvSpPr/>
            <p:nvPr/>
          </p:nvSpPr>
          <p:spPr>
            <a:xfrm>
              <a:off x="2532563" y="1037261"/>
              <a:ext cx="92205"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3" name="Google Shape;2933;p34"/>
            <p:cNvSpPr/>
            <p:nvPr/>
          </p:nvSpPr>
          <p:spPr>
            <a:xfrm>
              <a:off x="3144804"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4" name="Google Shape;2934;p34"/>
            <p:cNvSpPr/>
            <p:nvPr/>
          </p:nvSpPr>
          <p:spPr>
            <a:xfrm>
              <a:off x="3603617" y="1086996"/>
              <a:ext cx="92574"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5" name="Google Shape;2935;p34"/>
            <p:cNvSpPr/>
            <p:nvPr/>
          </p:nvSpPr>
          <p:spPr>
            <a:xfrm>
              <a:off x="4215858"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6" name="Google Shape;2936;p34"/>
            <p:cNvSpPr/>
            <p:nvPr/>
          </p:nvSpPr>
          <p:spPr>
            <a:xfrm>
              <a:off x="4980422" y="1002717"/>
              <a:ext cx="92205"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7" name="Google Shape;2937;p34"/>
            <p:cNvSpPr/>
            <p:nvPr/>
          </p:nvSpPr>
          <p:spPr>
            <a:xfrm>
              <a:off x="4674301"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8" name="Google Shape;2938;p34"/>
            <p:cNvSpPr/>
            <p:nvPr/>
          </p:nvSpPr>
          <p:spPr>
            <a:xfrm>
              <a:off x="5592294" y="1098532"/>
              <a:ext cx="92574"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9" name="Google Shape;2939;p34"/>
            <p:cNvSpPr/>
            <p:nvPr/>
          </p:nvSpPr>
          <p:spPr>
            <a:xfrm>
              <a:off x="6051475"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0" name="Google Shape;2940;p34"/>
            <p:cNvSpPr/>
            <p:nvPr/>
          </p:nvSpPr>
          <p:spPr>
            <a:xfrm>
              <a:off x="2838684" y="1102314"/>
              <a:ext cx="92205"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1" name="Google Shape;2941;p34"/>
            <p:cNvSpPr/>
            <p:nvPr/>
          </p:nvSpPr>
          <p:spPr>
            <a:xfrm>
              <a:off x="2226811" y="998179"/>
              <a:ext cx="92205"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2942" name="Google Shape;2942;p34"/>
          <p:cNvPicPr preferRelativeResize="0"/>
          <p:nvPr/>
        </p:nvPicPr>
        <p:blipFill>
          <a:blip r:embed="rId3">
            <a:alphaModFix/>
          </a:blip>
          <a:stretch>
            <a:fillRect/>
          </a:stretch>
        </p:blipFill>
        <p:spPr>
          <a:xfrm>
            <a:off x="521900" y="1909350"/>
            <a:ext cx="6012080" cy="2148700"/>
          </a:xfrm>
          <a:prstGeom prst="rect">
            <a:avLst/>
          </a:prstGeom>
          <a:noFill/>
          <a:ln>
            <a:noFill/>
          </a:ln>
        </p:spPr>
      </p:pic>
      <p:pic>
        <p:nvPicPr>
          <p:cNvPr id="2943" name="Google Shape;2943;p34"/>
          <p:cNvPicPr preferRelativeResize="0"/>
          <p:nvPr/>
        </p:nvPicPr>
        <p:blipFill>
          <a:blip r:embed="rId4">
            <a:alphaModFix/>
          </a:blip>
          <a:stretch>
            <a:fillRect/>
          </a:stretch>
        </p:blipFill>
        <p:spPr>
          <a:xfrm>
            <a:off x="6682181" y="1960775"/>
            <a:ext cx="2049244" cy="2097275"/>
          </a:xfrm>
          <a:prstGeom prst="rect">
            <a:avLst/>
          </a:prstGeom>
          <a:noFill/>
          <a:ln>
            <a:noFill/>
          </a:ln>
        </p:spPr>
      </p:pic>
      <p:sp>
        <p:nvSpPr>
          <p:cNvPr id="2944" name="Google Shape;2944;p34"/>
          <p:cNvSpPr txBox="1"/>
          <p:nvPr>
            <p:ph idx="4294967295" type="subTitle"/>
          </p:nvPr>
        </p:nvSpPr>
        <p:spPr>
          <a:xfrm>
            <a:off x="2461500" y="1149988"/>
            <a:ext cx="4170300" cy="6021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2600">
                <a:solidFill>
                  <a:schemeClr val="accent1"/>
                </a:solidFill>
                <a:latin typeface="Outfit ExtraBold"/>
                <a:ea typeface="Outfit ExtraBold"/>
                <a:cs typeface="Outfit ExtraBold"/>
                <a:sym typeface="Outfit ExtraBold"/>
              </a:rPr>
              <a:t>Final Cleaned Dataframe</a:t>
            </a:r>
            <a:endParaRPr sz="2600">
              <a:solidFill>
                <a:schemeClr val="accent1"/>
              </a:solidFill>
              <a:latin typeface="Outfit ExtraBold"/>
              <a:ea typeface="Outfit ExtraBold"/>
              <a:cs typeface="Outfit ExtraBold"/>
              <a:sym typeface="Outfit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8" name="Shape 2948"/>
        <p:cNvGrpSpPr/>
        <p:nvPr/>
      </p:nvGrpSpPr>
      <p:grpSpPr>
        <a:xfrm>
          <a:off x="0" y="0"/>
          <a:ext cx="0" cy="0"/>
          <a:chOff x="0" y="0"/>
          <a:chExt cx="0" cy="0"/>
        </a:xfrm>
      </p:grpSpPr>
      <p:sp>
        <p:nvSpPr>
          <p:cNvPr id="2949" name="Google Shape;2949;p35"/>
          <p:cNvSpPr txBox="1"/>
          <p:nvPr>
            <p:ph type="title"/>
          </p:nvPr>
        </p:nvSpPr>
        <p:spPr>
          <a:xfrm>
            <a:off x="713250" y="2661600"/>
            <a:ext cx="7717500" cy="90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a:t>
            </a:r>
            <a:r>
              <a:rPr lang="en"/>
              <a:t> Data Analysis</a:t>
            </a:r>
            <a:endParaRPr/>
          </a:p>
        </p:txBody>
      </p:sp>
      <p:sp>
        <p:nvSpPr>
          <p:cNvPr id="2950" name="Google Shape;2950;p35"/>
          <p:cNvSpPr txBox="1"/>
          <p:nvPr>
            <p:ph idx="2" type="title"/>
          </p:nvPr>
        </p:nvSpPr>
        <p:spPr>
          <a:xfrm>
            <a:off x="3727413" y="10008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2951" name="Google Shape;2951;p35"/>
          <p:cNvGrpSpPr/>
          <p:nvPr/>
        </p:nvGrpSpPr>
        <p:grpSpPr>
          <a:xfrm>
            <a:off x="3486187" y="1000812"/>
            <a:ext cx="397957" cy="491303"/>
            <a:chOff x="4986000" y="2166120"/>
            <a:chExt cx="388440" cy="1402920"/>
          </a:xfrm>
        </p:grpSpPr>
        <p:sp>
          <p:nvSpPr>
            <p:cNvPr id="2952" name="Google Shape;2952;p35"/>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3" name="Google Shape;2953;p35"/>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4" name="Google Shape;2954;p35"/>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55" name="Google Shape;2955;p35"/>
          <p:cNvGrpSpPr/>
          <p:nvPr/>
        </p:nvGrpSpPr>
        <p:grpSpPr>
          <a:xfrm>
            <a:off x="5091685" y="2380662"/>
            <a:ext cx="398326" cy="280942"/>
            <a:chOff x="6180480" y="1249200"/>
            <a:chExt cx="388800" cy="552600"/>
          </a:xfrm>
        </p:grpSpPr>
        <p:sp>
          <p:nvSpPr>
            <p:cNvPr id="2956" name="Google Shape;2956;p35"/>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7" name="Google Shape;2957;p35"/>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8" name="Google Shape;2958;p35"/>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959" name="Google Shape;2959;p35"/>
          <p:cNvSpPr txBox="1"/>
          <p:nvPr/>
        </p:nvSpPr>
        <p:spPr>
          <a:xfrm>
            <a:off x="791625" y="3570000"/>
            <a:ext cx="7523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ato"/>
                <a:ea typeface="Lato"/>
                <a:cs typeface="Lato"/>
                <a:sym typeface="Lato"/>
              </a:rPr>
              <a:t>Setting up machine learning problem by </a:t>
            </a:r>
            <a:r>
              <a:rPr lang="en" sz="1500">
                <a:solidFill>
                  <a:schemeClr val="dk1"/>
                </a:solidFill>
                <a:latin typeface="Lato"/>
                <a:ea typeface="Lato"/>
                <a:cs typeface="Lato"/>
                <a:sym typeface="Lato"/>
              </a:rPr>
              <a:t>using</a:t>
            </a:r>
            <a:r>
              <a:rPr lang="en" sz="1500">
                <a:solidFill>
                  <a:schemeClr val="dk1"/>
                </a:solidFill>
                <a:latin typeface="Lato"/>
                <a:ea typeface="Lato"/>
                <a:cs typeface="Lato"/>
                <a:sym typeface="Lato"/>
              </a:rPr>
              <a:t> insights from EDA to identify top 3 predictors for ML model</a:t>
            </a:r>
            <a:endParaRPr sz="15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3" name="Shape 2963"/>
        <p:cNvGrpSpPr/>
        <p:nvPr/>
      </p:nvGrpSpPr>
      <p:grpSpPr>
        <a:xfrm>
          <a:off x="0" y="0"/>
          <a:ext cx="0" cy="0"/>
          <a:chOff x="0" y="0"/>
          <a:chExt cx="0" cy="0"/>
        </a:xfrm>
      </p:grpSpPr>
      <p:sp>
        <p:nvSpPr>
          <p:cNvPr id="2964" name="Google Shape;296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pic>
        <p:nvPicPr>
          <p:cNvPr id="2965" name="Google Shape;2965;p36"/>
          <p:cNvPicPr preferRelativeResize="0"/>
          <p:nvPr/>
        </p:nvPicPr>
        <p:blipFill>
          <a:blip r:embed="rId3">
            <a:alphaModFix/>
          </a:blip>
          <a:stretch>
            <a:fillRect/>
          </a:stretch>
        </p:blipFill>
        <p:spPr>
          <a:xfrm>
            <a:off x="1795425" y="1017725"/>
            <a:ext cx="5553149" cy="3820974"/>
          </a:xfrm>
          <a:prstGeom prst="rect">
            <a:avLst/>
          </a:prstGeom>
          <a:noFill/>
          <a:ln>
            <a:noFill/>
          </a:ln>
        </p:spPr>
      </p:pic>
      <p:sp>
        <p:nvSpPr>
          <p:cNvPr id="2966" name="Google Shape;2966;p36"/>
          <p:cNvSpPr txBox="1"/>
          <p:nvPr/>
        </p:nvSpPr>
        <p:spPr>
          <a:xfrm>
            <a:off x="3789650" y="2966725"/>
            <a:ext cx="9312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Negative Skew</a:t>
            </a:r>
            <a:endParaRPr>
              <a:solidFill>
                <a:srgbClr val="FF0000"/>
              </a:solidFill>
              <a:latin typeface="Lato"/>
              <a:ea typeface="Lato"/>
              <a:cs typeface="Lato"/>
              <a:sym typeface="Lato"/>
            </a:endParaRPr>
          </a:p>
        </p:txBody>
      </p:sp>
      <p:sp>
        <p:nvSpPr>
          <p:cNvPr id="2967" name="Google Shape;2967;p36"/>
          <p:cNvSpPr txBox="1"/>
          <p:nvPr/>
        </p:nvSpPr>
        <p:spPr>
          <a:xfrm>
            <a:off x="365000" y="1017725"/>
            <a:ext cx="1273500" cy="792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Lato"/>
                <a:ea typeface="Lato"/>
                <a:cs typeface="Lato"/>
                <a:sym typeface="Lato"/>
              </a:rPr>
              <a:t>Not much of a pattern to be observed</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1" name="Shape 2971"/>
        <p:cNvGrpSpPr/>
        <p:nvPr/>
      </p:nvGrpSpPr>
      <p:grpSpPr>
        <a:xfrm>
          <a:off x="0" y="0"/>
          <a:ext cx="0" cy="0"/>
          <a:chOff x="0" y="0"/>
          <a:chExt cx="0" cy="0"/>
        </a:xfrm>
      </p:grpSpPr>
      <p:sp>
        <p:nvSpPr>
          <p:cNvPr id="2972" name="Google Shape;2972;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pic>
        <p:nvPicPr>
          <p:cNvPr id="2973" name="Google Shape;2973;p37"/>
          <p:cNvPicPr preferRelativeResize="0"/>
          <p:nvPr/>
        </p:nvPicPr>
        <p:blipFill>
          <a:blip r:embed="rId3">
            <a:alphaModFix/>
          </a:blip>
          <a:stretch>
            <a:fillRect/>
          </a:stretch>
        </p:blipFill>
        <p:spPr>
          <a:xfrm>
            <a:off x="1313300" y="1084550"/>
            <a:ext cx="6517400" cy="3391200"/>
          </a:xfrm>
          <a:prstGeom prst="rect">
            <a:avLst/>
          </a:prstGeom>
          <a:noFill/>
          <a:ln>
            <a:noFill/>
          </a:ln>
        </p:spPr>
      </p:pic>
      <p:sp>
        <p:nvSpPr>
          <p:cNvPr id="2974" name="Google Shape;2974;p37"/>
          <p:cNvSpPr txBox="1"/>
          <p:nvPr/>
        </p:nvSpPr>
        <p:spPr>
          <a:xfrm>
            <a:off x="2225850" y="1232950"/>
            <a:ext cx="9312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Posit</a:t>
            </a:r>
            <a:r>
              <a:rPr lang="en">
                <a:solidFill>
                  <a:srgbClr val="FF0000"/>
                </a:solidFill>
                <a:latin typeface="Lato"/>
                <a:ea typeface="Lato"/>
                <a:cs typeface="Lato"/>
                <a:sym typeface="Lato"/>
              </a:rPr>
              <a:t>ive Skew</a:t>
            </a:r>
            <a:endParaRPr>
              <a:solidFill>
                <a:srgbClr val="FF0000"/>
              </a:solidFill>
              <a:latin typeface="Lato"/>
              <a:ea typeface="Lato"/>
              <a:cs typeface="Lato"/>
              <a:sym typeface="Lato"/>
            </a:endParaRPr>
          </a:p>
        </p:txBody>
      </p:sp>
      <p:sp>
        <p:nvSpPr>
          <p:cNvPr id="2975" name="Google Shape;2975;p37"/>
          <p:cNvSpPr txBox="1"/>
          <p:nvPr/>
        </p:nvSpPr>
        <p:spPr>
          <a:xfrm>
            <a:off x="2657775" y="2363100"/>
            <a:ext cx="9312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Outliers</a:t>
            </a:r>
            <a:endParaRPr>
              <a:solidFill>
                <a:srgbClr val="FF0000"/>
              </a:solidFill>
              <a:latin typeface="Lato"/>
              <a:ea typeface="Lato"/>
              <a:cs typeface="Lato"/>
              <a:sym typeface="Lato"/>
            </a:endParaRPr>
          </a:p>
        </p:txBody>
      </p:sp>
      <p:sp>
        <p:nvSpPr>
          <p:cNvPr id="2976" name="Google Shape;2976;p37"/>
          <p:cNvSpPr txBox="1"/>
          <p:nvPr/>
        </p:nvSpPr>
        <p:spPr>
          <a:xfrm>
            <a:off x="4648400" y="2363100"/>
            <a:ext cx="9312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Positive Skew</a:t>
            </a:r>
            <a:endParaRPr>
              <a:solidFill>
                <a:srgbClr val="FF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0" name="Shape 2980"/>
        <p:cNvGrpSpPr/>
        <p:nvPr/>
      </p:nvGrpSpPr>
      <p:grpSpPr>
        <a:xfrm>
          <a:off x="0" y="0"/>
          <a:ext cx="0" cy="0"/>
          <a:chOff x="0" y="0"/>
          <a:chExt cx="0" cy="0"/>
        </a:xfrm>
      </p:grpSpPr>
      <p:sp>
        <p:nvSpPr>
          <p:cNvPr id="2981" name="Google Shape;298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pic>
        <p:nvPicPr>
          <p:cNvPr id="2982" name="Google Shape;2982;p38"/>
          <p:cNvPicPr preferRelativeResize="0"/>
          <p:nvPr/>
        </p:nvPicPr>
        <p:blipFill>
          <a:blip r:embed="rId3">
            <a:alphaModFix/>
          </a:blip>
          <a:stretch>
            <a:fillRect/>
          </a:stretch>
        </p:blipFill>
        <p:spPr>
          <a:xfrm>
            <a:off x="0" y="1553075"/>
            <a:ext cx="2901400" cy="2184200"/>
          </a:xfrm>
          <a:prstGeom prst="rect">
            <a:avLst/>
          </a:prstGeom>
          <a:noFill/>
          <a:ln>
            <a:noFill/>
          </a:ln>
        </p:spPr>
      </p:pic>
      <p:pic>
        <p:nvPicPr>
          <p:cNvPr id="2983" name="Google Shape;2983;p38"/>
          <p:cNvPicPr preferRelativeResize="0"/>
          <p:nvPr/>
        </p:nvPicPr>
        <p:blipFill>
          <a:blip r:embed="rId4">
            <a:alphaModFix/>
          </a:blip>
          <a:stretch>
            <a:fillRect/>
          </a:stretch>
        </p:blipFill>
        <p:spPr>
          <a:xfrm>
            <a:off x="3067425" y="1536690"/>
            <a:ext cx="2901400" cy="2216972"/>
          </a:xfrm>
          <a:prstGeom prst="rect">
            <a:avLst/>
          </a:prstGeom>
          <a:noFill/>
          <a:ln>
            <a:noFill/>
          </a:ln>
        </p:spPr>
      </p:pic>
      <p:pic>
        <p:nvPicPr>
          <p:cNvPr id="2984" name="Google Shape;2984;p38"/>
          <p:cNvPicPr preferRelativeResize="0"/>
          <p:nvPr/>
        </p:nvPicPr>
        <p:blipFill>
          <a:blip r:embed="rId5">
            <a:alphaModFix/>
          </a:blip>
          <a:stretch>
            <a:fillRect/>
          </a:stretch>
        </p:blipFill>
        <p:spPr>
          <a:xfrm>
            <a:off x="6082723" y="1549775"/>
            <a:ext cx="3061276" cy="221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8" name="Shape 2988"/>
        <p:cNvGrpSpPr/>
        <p:nvPr/>
      </p:nvGrpSpPr>
      <p:grpSpPr>
        <a:xfrm>
          <a:off x="0" y="0"/>
          <a:ext cx="0" cy="0"/>
          <a:chOff x="0" y="0"/>
          <a:chExt cx="0" cy="0"/>
        </a:xfrm>
      </p:grpSpPr>
      <p:sp>
        <p:nvSpPr>
          <p:cNvPr id="2989" name="Google Shape;298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pic>
        <p:nvPicPr>
          <p:cNvPr id="2990" name="Google Shape;2990;p39"/>
          <p:cNvPicPr preferRelativeResize="0"/>
          <p:nvPr/>
        </p:nvPicPr>
        <p:blipFill>
          <a:blip r:embed="rId3">
            <a:alphaModFix/>
          </a:blip>
          <a:stretch>
            <a:fillRect/>
          </a:stretch>
        </p:blipFill>
        <p:spPr>
          <a:xfrm>
            <a:off x="2425638" y="1017725"/>
            <a:ext cx="5403176" cy="3646925"/>
          </a:xfrm>
          <a:prstGeom prst="rect">
            <a:avLst/>
          </a:prstGeom>
          <a:noFill/>
          <a:ln>
            <a:noFill/>
          </a:ln>
        </p:spPr>
      </p:pic>
      <p:sp>
        <p:nvSpPr>
          <p:cNvPr id="2991" name="Google Shape;2991;p39"/>
          <p:cNvSpPr txBox="1"/>
          <p:nvPr/>
        </p:nvSpPr>
        <p:spPr>
          <a:xfrm>
            <a:off x="857250" y="1017725"/>
            <a:ext cx="1455600" cy="793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Majority of nurses, doctors and engineers</a:t>
            </a:r>
            <a:endParaRPr>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5" name="Shape 2995"/>
        <p:cNvGrpSpPr/>
        <p:nvPr/>
      </p:nvGrpSpPr>
      <p:grpSpPr>
        <a:xfrm>
          <a:off x="0" y="0"/>
          <a:ext cx="0" cy="0"/>
          <a:chOff x="0" y="0"/>
          <a:chExt cx="0" cy="0"/>
        </a:xfrm>
      </p:grpSpPr>
      <p:sp>
        <p:nvSpPr>
          <p:cNvPr id="2996" name="Google Shape;2996;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sp>
        <p:nvSpPr>
          <p:cNvPr id="2997" name="Google Shape;2997;p40"/>
          <p:cNvSpPr txBox="1"/>
          <p:nvPr/>
        </p:nvSpPr>
        <p:spPr>
          <a:xfrm>
            <a:off x="827538" y="1017725"/>
            <a:ext cx="1455600" cy="793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Ratio of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58.5% to 41.5%</a:t>
            </a:r>
            <a:endParaRPr>
              <a:solidFill>
                <a:schemeClr val="dk1"/>
              </a:solidFill>
              <a:latin typeface="Lato"/>
              <a:ea typeface="Lato"/>
              <a:cs typeface="Lato"/>
              <a:sym typeface="Lato"/>
            </a:endParaRPr>
          </a:p>
        </p:txBody>
      </p:sp>
      <p:pic>
        <p:nvPicPr>
          <p:cNvPr id="2998" name="Google Shape;2998;p40"/>
          <p:cNvPicPr preferRelativeResize="0"/>
          <p:nvPr/>
        </p:nvPicPr>
        <p:blipFill>
          <a:blip r:embed="rId3">
            <a:alphaModFix/>
          </a:blip>
          <a:stretch>
            <a:fillRect/>
          </a:stretch>
        </p:blipFill>
        <p:spPr>
          <a:xfrm>
            <a:off x="2370875" y="1017725"/>
            <a:ext cx="5664783" cy="3820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2" name="Shape 3002"/>
        <p:cNvGrpSpPr/>
        <p:nvPr/>
      </p:nvGrpSpPr>
      <p:grpSpPr>
        <a:xfrm>
          <a:off x="0" y="0"/>
          <a:ext cx="0" cy="0"/>
          <a:chOff x="0" y="0"/>
          <a:chExt cx="0" cy="0"/>
        </a:xfrm>
      </p:grpSpPr>
      <p:sp>
        <p:nvSpPr>
          <p:cNvPr id="3003" name="Google Shape;300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t>
            </a:r>
            <a:r>
              <a:rPr lang="en"/>
              <a:t>variate Analysis - Age vs Sleep Disorder</a:t>
            </a:r>
            <a:endParaRPr/>
          </a:p>
        </p:txBody>
      </p:sp>
      <p:sp>
        <p:nvSpPr>
          <p:cNvPr id="3004" name="Google Shape;3004;p41"/>
          <p:cNvSpPr txBox="1"/>
          <p:nvPr/>
        </p:nvSpPr>
        <p:spPr>
          <a:xfrm>
            <a:off x="850700" y="1017725"/>
            <a:ext cx="1258800" cy="57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Noticeable median range</a:t>
            </a:r>
            <a:endParaRPr>
              <a:solidFill>
                <a:schemeClr val="dk1"/>
              </a:solidFill>
              <a:latin typeface="Lato"/>
              <a:ea typeface="Lato"/>
              <a:cs typeface="Lato"/>
              <a:sym typeface="Lato"/>
            </a:endParaRPr>
          </a:p>
        </p:txBody>
      </p:sp>
      <p:pic>
        <p:nvPicPr>
          <p:cNvPr id="3005" name="Google Shape;3005;p41"/>
          <p:cNvPicPr preferRelativeResize="0"/>
          <p:nvPr/>
        </p:nvPicPr>
        <p:blipFill>
          <a:blip r:embed="rId3">
            <a:alphaModFix/>
          </a:blip>
          <a:stretch>
            <a:fillRect/>
          </a:stretch>
        </p:blipFill>
        <p:spPr>
          <a:xfrm>
            <a:off x="2219388" y="1017725"/>
            <a:ext cx="5845333"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9" name="Shape 3009"/>
        <p:cNvGrpSpPr/>
        <p:nvPr/>
      </p:nvGrpSpPr>
      <p:grpSpPr>
        <a:xfrm>
          <a:off x="0" y="0"/>
          <a:ext cx="0" cy="0"/>
          <a:chOff x="0" y="0"/>
          <a:chExt cx="0" cy="0"/>
        </a:xfrm>
      </p:grpSpPr>
      <p:sp>
        <p:nvSpPr>
          <p:cNvPr id="3010" name="Google Shape;301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Bivariate Analysis - Sleep Duration v Sleep Disorder</a:t>
            </a:r>
            <a:endParaRPr sz="2400"/>
          </a:p>
        </p:txBody>
      </p:sp>
      <p:sp>
        <p:nvSpPr>
          <p:cNvPr id="3011" name="Google Shape;3011;p42"/>
          <p:cNvSpPr txBox="1"/>
          <p:nvPr/>
        </p:nvSpPr>
        <p:spPr>
          <a:xfrm>
            <a:off x="439875" y="1017725"/>
            <a:ext cx="1669500" cy="11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Median of sleep </a:t>
            </a:r>
            <a:r>
              <a:rPr lang="en" sz="1300">
                <a:solidFill>
                  <a:schemeClr val="dk1"/>
                </a:solidFill>
                <a:latin typeface="Lato"/>
                <a:ea typeface="Lato"/>
                <a:cs typeface="Lato"/>
                <a:sym typeface="Lato"/>
              </a:rPr>
              <a:t>apnea</a:t>
            </a:r>
            <a:r>
              <a:rPr lang="en" sz="1300">
                <a:solidFill>
                  <a:schemeClr val="dk1"/>
                </a:solidFill>
                <a:latin typeface="Lato"/>
                <a:ea typeface="Lato"/>
                <a:cs typeface="Lato"/>
                <a:sym typeface="Lato"/>
              </a:rPr>
              <a:t> and insomnia are below recommended sleep duration for adults</a:t>
            </a:r>
            <a:endParaRPr sz="1300">
              <a:solidFill>
                <a:schemeClr val="dk1"/>
              </a:solidFill>
              <a:latin typeface="Lato"/>
              <a:ea typeface="Lato"/>
              <a:cs typeface="Lato"/>
              <a:sym typeface="Lato"/>
            </a:endParaRPr>
          </a:p>
        </p:txBody>
      </p:sp>
      <p:pic>
        <p:nvPicPr>
          <p:cNvPr id="3012" name="Google Shape;3012;p42"/>
          <p:cNvPicPr preferRelativeResize="0"/>
          <p:nvPr/>
        </p:nvPicPr>
        <p:blipFill>
          <a:blip r:embed="rId3">
            <a:alphaModFix/>
          </a:blip>
          <a:stretch>
            <a:fillRect/>
          </a:stretch>
        </p:blipFill>
        <p:spPr>
          <a:xfrm>
            <a:off x="2261775" y="1017725"/>
            <a:ext cx="5890671" cy="382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590" name="Google Shape;2590;p25"/>
          <p:cNvSpPr txBox="1"/>
          <p:nvPr>
            <p:ph idx="5" type="title"/>
          </p:nvPr>
        </p:nvSpPr>
        <p:spPr>
          <a:xfrm>
            <a:off x="737886" y="15878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591" name="Google Shape;2591;p25"/>
          <p:cNvSpPr txBox="1"/>
          <p:nvPr>
            <p:ph idx="6" type="title"/>
          </p:nvPr>
        </p:nvSpPr>
        <p:spPr>
          <a:xfrm>
            <a:off x="4590537" y="15878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592" name="Google Shape;2592;p25"/>
          <p:cNvSpPr txBox="1"/>
          <p:nvPr>
            <p:ph idx="7" type="title"/>
          </p:nvPr>
        </p:nvSpPr>
        <p:spPr>
          <a:xfrm>
            <a:off x="737886" y="31673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593" name="Google Shape;2593;p25"/>
          <p:cNvSpPr txBox="1"/>
          <p:nvPr>
            <p:ph idx="8" type="title"/>
          </p:nvPr>
        </p:nvSpPr>
        <p:spPr>
          <a:xfrm>
            <a:off x="4590536" y="31673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594" name="Google Shape;2594;p25"/>
          <p:cNvSpPr txBox="1"/>
          <p:nvPr>
            <p:ph idx="9" type="subTitle"/>
          </p:nvPr>
        </p:nvSpPr>
        <p:spPr>
          <a:xfrm>
            <a:off x="1498839" y="1718025"/>
            <a:ext cx="305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Formulation </a:t>
            </a:r>
            <a:endParaRPr/>
          </a:p>
        </p:txBody>
      </p:sp>
      <p:sp>
        <p:nvSpPr>
          <p:cNvPr id="2595" name="Google Shape;2595;p25"/>
          <p:cNvSpPr txBox="1"/>
          <p:nvPr>
            <p:ph idx="13" type="subTitle"/>
          </p:nvPr>
        </p:nvSpPr>
        <p:spPr>
          <a:xfrm>
            <a:off x="1498839" y="3297519"/>
            <a:ext cx="305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 </a:t>
            </a:r>
            <a:endParaRPr/>
          </a:p>
        </p:txBody>
      </p:sp>
      <p:sp>
        <p:nvSpPr>
          <p:cNvPr id="2596" name="Google Shape;2596;p25"/>
          <p:cNvSpPr txBox="1"/>
          <p:nvPr>
            <p:ph idx="14" type="subTitle"/>
          </p:nvPr>
        </p:nvSpPr>
        <p:spPr>
          <a:xfrm>
            <a:off x="5315331" y="1718025"/>
            <a:ext cx="4566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Preparation and Cleaning</a:t>
            </a:r>
            <a:endParaRPr/>
          </a:p>
        </p:txBody>
      </p:sp>
      <p:sp>
        <p:nvSpPr>
          <p:cNvPr id="2597" name="Google Shape;2597;p25"/>
          <p:cNvSpPr txBox="1"/>
          <p:nvPr>
            <p:ph idx="15" type="subTitle"/>
          </p:nvPr>
        </p:nvSpPr>
        <p:spPr>
          <a:xfrm>
            <a:off x="5351489" y="3297523"/>
            <a:ext cx="305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ML Model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6" name="Shape 3016"/>
        <p:cNvGrpSpPr/>
        <p:nvPr/>
      </p:nvGrpSpPr>
      <p:grpSpPr>
        <a:xfrm>
          <a:off x="0" y="0"/>
          <a:ext cx="0" cy="0"/>
          <a:chOff x="0" y="0"/>
          <a:chExt cx="0" cy="0"/>
        </a:xfrm>
      </p:grpSpPr>
      <p:sp>
        <p:nvSpPr>
          <p:cNvPr id="3017" name="Google Shape;301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Analysis - Gender vs Sleep Disorder</a:t>
            </a:r>
            <a:endParaRPr/>
          </a:p>
        </p:txBody>
      </p:sp>
      <p:sp>
        <p:nvSpPr>
          <p:cNvPr id="3018" name="Google Shape;3018;p43"/>
          <p:cNvSpPr txBox="1"/>
          <p:nvPr/>
        </p:nvSpPr>
        <p:spPr>
          <a:xfrm>
            <a:off x="439875" y="1017725"/>
            <a:ext cx="1669500" cy="900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Females tend to suffer from sleep disorders compared to males</a:t>
            </a:r>
            <a:endParaRPr sz="1300">
              <a:solidFill>
                <a:schemeClr val="dk1"/>
              </a:solidFill>
              <a:latin typeface="Lato"/>
              <a:ea typeface="Lato"/>
              <a:cs typeface="Lato"/>
              <a:sym typeface="Lato"/>
            </a:endParaRPr>
          </a:p>
        </p:txBody>
      </p:sp>
      <p:pic>
        <p:nvPicPr>
          <p:cNvPr id="3019" name="Google Shape;3019;p43"/>
          <p:cNvPicPr preferRelativeResize="0"/>
          <p:nvPr/>
        </p:nvPicPr>
        <p:blipFill>
          <a:blip r:embed="rId3">
            <a:alphaModFix/>
          </a:blip>
          <a:stretch>
            <a:fillRect/>
          </a:stretch>
        </p:blipFill>
        <p:spPr>
          <a:xfrm>
            <a:off x="2261775" y="1017725"/>
            <a:ext cx="4839391" cy="3820975"/>
          </a:xfrm>
          <a:prstGeom prst="rect">
            <a:avLst/>
          </a:prstGeom>
          <a:noFill/>
          <a:ln>
            <a:noFill/>
          </a:ln>
        </p:spPr>
      </p:pic>
      <p:sp>
        <p:nvSpPr>
          <p:cNvPr id="3020" name="Google Shape;3020;p43"/>
          <p:cNvSpPr txBox="1"/>
          <p:nvPr/>
        </p:nvSpPr>
        <p:spPr>
          <a:xfrm>
            <a:off x="5919450" y="2609663"/>
            <a:ext cx="10809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0000"/>
                </a:solidFill>
                <a:latin typeface="Lato"/>
                <a:ea typeface="Lato"/>
                <a:cs typeface="Lato"/>
                <a:sym typeface="Lato"/>
              </a:rPr>
              <a:t>Women outnumber men</a:t>
            </a:r>
            <a:endParaRPr sz="1300">
              <a:solidFill>
                <a:srgbClr val="FF0000"/>
              </a:solidFill>
              <a:latin typeface="Lato"/>
              <a:ea typeface="Lato"/>
              <a:cs typeface="Lato"/>
              <a:sym typeface="Lato"/>
            </a:endParaRPr>
          </a:p>
        </p:txBody>
      </p:sp>
      <p:sp>
        <p:nvSpPr>
          <p:cNvPr id="3021" name="Google Shape;3021;p43"/>
          <p:cNvSpPr txBox="1"/>
          <p:nvPr/>
        </p:nvSpPr>
        <p:spPr>
          <a:xfrm>
            <a:off x="3128725" y="2609663"/>
            <a:ext cx="10809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0000"/>
                </a:solidFill>
                <a:latin typeface="Lato"/>
                <a:ea typeface="Lato"/>
                <a:cs typeface="Lato"/>
                <a:sym typeface="Lato"/>
              </a:rPr>
              <a:t>Men </a:t>
            </a:r>
            <a:r>
              <a:rPr lang="en" sz="1300">
                <a:solidFill>
                  <a:srgbClr val="FF0000"/>
                </a:solidFill>
                <a:latin typeface="Lato"/>
                <a:ea typeface="Lato"/>
                <a:cs typeface="Lato"/>
                <a:sym typeface="Lato"/>
              </a:rPr>
              <a:t>outnumber women</a:t>
            </a:r>
            <a:endParaRPr sz="1300">
              <a:solidFill>
                <a:srgbClr val="FF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5" name="Shape 3025"/>
        <p:cNvGrpSpPr/>
        <p:nvPr/>
      </p:nvGrpSpPr>
      <p:grpSpPr>
        <a:xfrm>
          <a:off x="0" y="0"/>
          <a:ext cx="0" cy="0"/>
          <a:chOff x="0" y="0"/>
          <a:chExt cx="0" cy="0"/>
        </a:xfrm>
      </p:grpSpPr>
      <p:sp>
        <p:nvSpPr>
          <p:cNvPr id="3026" name="Google Shape;3026;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Bivariate Analysis - Occupation vs Sleep Disorder</a:t>
            </a:r>
            <a:endParaRPr sz="2500"/>
          </a:p>
        </p:txBody>
      </p:sp>
      <p:pic>
        <p:nvPicPr>
          <p:cNvPr id="3027" name="Google Shape;3027;p44"/>
          <p:cNvPicPr preferRelativeResize="0"/>
          <p:nvPr/>
        </p:nvPicPr>
        <p:blipFill>
          <a:blip r:embed="rId3">
            <a:alphaModFix/>
          </a:blip>
          <a:stretch>
            <a:fillRect/>
          </a:stretch>
        </p:blipFill>
        <p:spPr>
          <a:xfrm>
            <a:off x="2168375" y="996338"/>
            <a:ext cx="4807254" cy="3820974"/>
          </a:xfrm>
          <a:prstGeom prst="rect">
            <a:avLst/>
          </a:prstGeom>
          <a:noFill/>
          <a:ln>
            <a:noFill/>
          </a:ln>
        </p:spPr>
      </p:pic>
      <p:sp>
        <p:nvSpPr>
          <p:cNvPr id="3028" name="Google Shape;3028;p44"/>
          <p:cNvSpPr txBox="1"/>
          <p:nvPr/>
        </p:nvSpPr>
        <p:spPr>
          <a:xfrm>
            <a:off x="228400" y="1714525"/>
            <a:ext cx="2480400" cy="2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More nurses suffer sleep apnea</a:t>
            </a:r>
            <a:endParaRPr sz="1300">
              <a:solidFill>
                <a:schemeClr val="dk1"/>
              </a:solidFill>
              <a:latin typeface="Lato"/>
              <a:ea typeface="Lato"/>
              <a:cs typeface="Lato"/>
              <a:sym typeface="Lato"/>
            </a:endParaRPr>
          </a:p>
        </p:txBody>
      </p:sp>
      <p:sp>
        <p:nvSpPr>
          <p:cNvPr id="3029" name="Google Shape;3029;p44"/>
          <p:cNvSpPr txBox="1"/>
          <p:nvPr/>
        </p:nvSpPr>
        <p:spPr>
          <a:xfrm>
            <a:off x="6791425" y="1310400"/>
            <a:ext cx="1418400" cy="2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A lot of insomnia</a:t>
            </a:r>
            <a:endParaRPr sz="1300">
              <a:solidFill>
                <a:schemeClr val="dk1"/>
              </a:solidFill>
              <a:latin typeface="Lato"/>
              <a:ea typeface="Lato"/>
              <a:cs typeface="Lato"/>
              <a:sym typeface="Lato"/>
            </a:endParaRPr>
          </a:p>
        </p:txBody>
      </p:sp>
      <p:sp>
        <p:nvSpPr>
          <p:cNvPr id="3030" name="Google Shape;3030;p44"/>
          <p:cNvSpPr txBox="1"/>
          <p:nvPr/>
        </p:nvSpPr>
        <p:spPr>
          <a:xfrm>
            <a:off x="6791425" y="2137050"/>
            <a:ext cx="1418400" cy="2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A lot of insomnia</a:t>
            </a:r>
            <a:endParaRPr sz="1300">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4" name="Shape 3034"/>
        <p:cNvGrpSpPr/>
        <p:nvPr/>
      </p:nvGrpSpPr>
      <p:grpSpPr>
        <a:xfrm>
          <a:off x="0" y="0"/>
          <a:ext cx="0" cy="0"/>
          <a:chOff x="0" y="0"/>
          <a:chExt cx="0" cy="0"/>
        </a:xfrm>
      </p:grpSpPr>
      <p:sp>
        <p:nvSpPr>
          <p:cNvPr id="3035" name="Google Shape;303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Bivariate Analysis - BMI vs Sleep Disorder</a:t>
            </a:r>
            <a:endParaRPr sz="2500"/>
          </a:p>
        </p:txBody>
      </p:sp>
      <p:pic>
        <p:nvPicPr>
          <p:cNvPr id="3036" name="Google Shape;3036;p45"/>
          <p:cNvPicPr preferRelativeResize="0"/>
          <p:nvPr/>
        </p:nvPicPr>
        <p:blipFill>
          <a:blip r:embed="rId3">
            <a:alphaModFix/>
          </a:blip>
          <a:stretch>
            <a:fillRect/>
          </a:stretch>
        </p:blipFill>
        <p:spPr>
          <a:xfrm>
            <a:off x="2664100" y="1017725"/>
            <a:ext cx="5536253" cy="3820975"/>
          </a:xfrm>
          <a:prstGeom prst="rect">
            <a:avLst/>
          </a:prstGeom>
          <a:noFill/>
          <a:ln>
            <a:noFill/>
          </a:ln>
        </p:spPr>
      </p:pic>
      <p:sp>
        <p:nvSpPr>
          <p:cNvPr id="3037" name="Google Shape;3037;p45"/>
          <p:cNvSpPr txBox="1"/>
          <p:nvPr/>
        </p:nvSpPr>
        <p:spPr>
          <a:xfrm>
            <a:off x="943650" y="1338800"/>
            <a:ext cx="1669500" cy="77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Normal BMI less likely to suffer from sleep disorders</a:t>
            </a:r>
            <a:endParaRPr sz="1300">
              <a:solidFill>
                <a:schemeClr val="dk1"/>
              </a:solidFill>
              <a:latin typeface="Lato"/>
              <a:ea typeface="Lato"/>
              <a:cs typeface="Lato"/>
              <a:sym typeface="Lato"/>
            </a:endParaRPr>
          </a:p>
        </p:txBody>
      </p:sp>
      <p:sp>
        <p:nvSpPr>
          <p:cNvPr id="3038" name="Google Shape;3038;p45"/>
          <p:cNvSpPr txBox="1"/>
          <p:nvPr/>
        </p:nvSpPr>
        <p:spPr>
          <a:xfrm>
            <a:off x="943650" y="2466213"/>
            <a:ext cx="1669500" cy="77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Obese individuals have insomnia or sleep apnea</a:t>
            </a:r>
            <a:endParaRPr sz="1300">
              <a:solidFill>
                <a:schemeClr val="dk1"/>
              </a:solidFill>
              <a:latin typeface="Lato"/>
              <a:ea typeface="Lato"/>
              <a:cs typeface="Lato"/>
              <a:sym typeface="Lato"/>
            </a:endParaRPr>
          </a:p>
        </p:txBody>
      </p:sp>
      <p:sp>
        <p:nvSpPr>
          <p:cNvPr id="3039" name="Google Shape;3039;p45"/>
          <p:cNvSpPr txBox="1"/>
          <p:nvPr/>
        </p:nvSpPr>
        <p:spPr>
          <a:xfrm>
            <a:off x="943650" y="3581825"/>
            <a:ext cx="1669500" cy="828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Overweight </a:t>
            </a:r>
            <a:r>
              <a:rPr lang="en" sz="1300">
                <a:solidFill>
                  <a:schemeClr val="dk1"/>
                </a:solidFill>
                <a:latin typeface="Lato"/>
                <a:ea typeface="Lato"/>
                <a:cs typeface="Lato"/>
                <a:sym typeface="Lato"/>
              </a:rPr>
              <a:t>individuals have almost 50% chance of sleep disorders</a:t>
            </a:r>
            <a:endParaRPr sz="1300">
              <a:solidFill>
                <a:schemeClr val="dk1"/>
              </a:solidFill>
              <a:latin typeface="Lato"/>
              <a:ea typeface="Lato"/>
              <a:cs typeface="Lato"/>
              <a:sym typeface="Lato"/>
            </a:endParaRPr>
          </a:p>
        </p:txBody>
      </p:sp>
      <p:sp>
        <p:nvSpPr>
          <p:cNvPr id="3040" name="Google Shape;3040;p45"/>
          <p:cNvSpPr/>
          <p:nvPr/>
        </p:nvSpPr>
        <p:spPr>
          <a:xfrm>
            <a:off x="2616500" y="1382750"/>
            <a:ext cx="2108400" cy="160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1" name="Google Shape;3041;p45"/>
          <p:cNvSpPr/>
          <p:nvPr/>
        </p:nvSpPr>
        <p:spPr>
          <a:xfrm>
            <a:off x="2616500" y="2482300"/>
            <a:ext cx="652800" cy="160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2" name="Google Shape;3042;p45"/>
          <p:cNvSpPr/>
          <p:nvPr/>
        </p:nvSpPr>
        <p:spPr>
          <a:xfrm>
            <a:off x="2616500" y="3077325"/>
            <a:ext cx="3489000" cy="160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3" name="Google Shape;3043;p45"/>
          <p:cNvSpPr/>
          <p:nvPr/>
        </p:nvSpPr>
        <p:spPr>
          <a:xfrm>
            <a:off x="2616500" y="3581850"/>
            <a:ext cx="652800" cy="160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4" name="Google Shape;3044;p45"/>
          <p:cNvSpPr/>
          <p:nvPr/>
        </p:nvSpPr>
        <p:spPr>
          <a:xfrm>
            <a:off x="2616500" y="4249625"/>
            <a:ext cx="3489000" cy="160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8" name="Shape 3048"/>
        <p:cNvGrpSpPr/>
        <p:nvPr/>
      </p:nvGrpSpPr>
      <p:grpSpPr>
        <a:xfrm>
          <a:off x="0" y="0"/>
          <a:ext cx="0" cy="0"/>
          <a:chOff x="0" y="0"/>
          <a:chExt cx="0" cy="0"/>
        </a:xfrm>
      </p:grpSpPr>
      <p:sp>
        <p:nvSpPr>
          <p:cNvPr id="3049" name="Google Shape;3049;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Bivariate Analysis</a:t>
            </a:r>
            <a:endParaRPr sz="2500"/>
          </a:p>
        </p:txBody>
      </p:sp>
      <p:pic>
        <p:nvPicPr>
          <p:cNvPr id="3050" name="Google Shape;3050;p46"/>
          <p:cNvPicPr preferRelativeResize="0"/>
          <p:nvPr/>
        </p:nvPicPr>
        <p:blipFill>
          <a:blip r:embed="rId3">
            <a:alphaModFix/>
          </a:blip>
          <a:stretch>
            <a:fillRect/>
          </a:stretch>
        </p:blipFill>
        <p:spPr>
          <a:xfrm>
            <a:off x="163100" y="1017725"/>
            <a:ext cx="2916224" cy="2026050"/>
          </a:xfrm>
          <a:prstGeom prst="rect">
            <a:avLst/>
          </a:prstGeom>
          <a:noFill/>
          <a:ln>
            <a:noFill/>
          </a:ln>
        </p:spPr>
      </p:pic>
      <p:pic>
        <p:nvPicPr>
          <p:cNvPr id="3051" name="Google Shape;3051;p46"/>
          <p:cNvPicPr preferRelativeResize="0"/>
          <p:nvPr/>
        </p:nvPicPr>
        <p:blipFill>
          <a:blip r:embed="rId4">
            <a:alphaModFix/>
          </a:blip>
          <a:stretch>
            <a:fillRect/>
          </a:stretch>
        </p:blipFill>
        <p:spPr>
          <a:xfrm>
            <a:off x="3171550" y="1017725"/>
            <a:ext cx="2916226" cy="2026050"/>
          </a:xfrm>
          <a:prstGeom prst="rect">
            <a:avLst/>
          </a:prstGeom>
          <a:noFill/>
          <a:ln>
            <a:noFill/>
          </a:ln>
        </p:spPr>
      </p:pic>
      <p:pic>
        <p:nvPicPr>
          <p:cNvPr id="3052" name="Google Shape;3052;p46"/>
          <p:cNvPicPr preferRelativeResize="0"/>
          <p:nvPr/>
        </p:nvPicPr>
        <p:blipFill>
          <a:blip r:embed="rId5">
            <a:alphaModFix/>
          </a:blip>
          <a:stretch>
            <a:fillRect/>
          </a:stretch>
        </p:blipFill>
        <p:spPr>
          <a:xfrm>
            <a:off x="152400" y="3196175"/>
            <a:ext cx="2774519" cy="1794926"/>
          </a:xfrm>
          <a:prstGeom prst="rect">
            <a:avLst/>
          </a:prstGeom>
          <a:noFill/>
          <a:ln>
            <a:noFill/>
          </a:ln>
        </p:spPr>
      </p:pic>
      <p:pic>
        <p:nvPicPr>
          <p:cNvPr id="3053" name="Google Shape;3053;p46"/>
          <p:cNvPicPr preferRelativeResize="0"/>
          <p:nvPr/>
        </p:nvPicPr>
        <p:blipFill>
          <a:blip r:embed="rId6">
            <a:alphaModFix/>
          </a:blip>
          <a:stretch>
            <a:fillRect/>
          </a:stretch>
        </p:blipFill>
        <p:spPr>
          <a:xfrm>
            <a:off x="3079319" y="3196175"/>
            <a:ext cx="2811948" cy="1794925"/>
          </a:xfrm>
          <a:prstGeom prst="rect">
            <a:avLst/>
          </a:prstGeom>
          <a:noFill/>
          <a:ln>
            <a:noFill/>
          </a:ln>
        </p:spPr>
      </p:pic>
      <p:pic>
        <p:nvPicPr>
          <p:cNvPr id="3054" name="Google Shape;3054;p46"/>
          <p:cNvPicPr preferRelativeResize="0"/>
          <p:nvPr/>
        </p:nvPicPr>
        <p:blipFill>
          <a:blip r:embed="rId7">
            <a:alphaModFix/>
          </a:blip>
          <a:stretch>
            <a:fillRect/>
          </a:stretch>
        </p:blipFill>
        <p:spPr>
          <a:xfrm>
            <a:off x="6043667" y="3196175"/>
            <a:ext cx="2780492" cy="1794926"/>
          </a:xfrm>
          <a:prstGeom prst="rect">
            <a:avLst/>
          </a:prstGeom>
          <a:noFill/>
          <a:ln>
            <a:noFill/>
          </a:ln>
        </p:spPr>
      </p:pic>
      <p:pic>
        <p:nvPicPr>
          <p:cNvPr id="3055" name="Google Shape;3055;p46"/>
          <p:cNvPicPr preferRelativeResize="0"/>
          <p:nvPr/>
        </p:nvPicPr>
        <p:blipFill>
          <a:blip r:embed="rId8">
            <a:alphaModFix/>
          </a:blip>
          <a:stretch>
            <a:fillRect/>
          </a:stretch>
        </p:blipFill>
        <p:spPr>
          <a:xfrm>
            <a:off x="6180000" y="1017725"/>
            <a:ext cx="2644150" cy="2026050"/>
          </a:xfrm>
          <a:prstGeom prst="rect">
            <a:avLst/>
          </a:prstGeom>
          <a:noFill/>
          <a:ln>
            <a:noFill/>
          </a:ln>
        </p:spPr>
      </p:pic>
      <p:sp>
        <p:nvSpPr>
          <p:cNvPr id="3056" name="Google Shape;3056;p46"/>
          <p:cNvSpPr txBox="1"/>
          <p:nvPr/>
        </p:nvSpPr>
        <p:spPr>
          <a:xfrm>
            <a:off x="397075" y="2281725"/>
            <a:ext cx="1284300" cy="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Missing median line</a:t>
            </a:r>
            <a:endParaRPr>
              <a:solidFill>
                <a:srgbClr val="FF0000"/>
              </a:solidFill>
              <a:latin typeface="Lato"/>
              <a:ea typeface="Lato"/>
              <a:cs typeface="Lato"/>
              <a:sym typeface="Lato"/>
            </a:endParaRPr>
          </a:p>
        </p:txBody>
      </p:sp>
      <p:sp>
        <p:nvSpPr>
          <p:cNvPr id="3057" name="Google Shape;3057;p46"/>
          <p:cNvSpPr txBox="1"/>
          <p:nvPr/>
        </p:nvSpPr>
        <p:spPr>
          <a:xfrm>
            <a:off x="4521475" y="2442225"/>
            <a:ext cx="1522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Missing IQR box</a:t>
            </a:r>
            <a:endParaRPr>
              <a:solidFill>
                <a:srgbClr val="FF0000"/>
              </a:solidFill>
              <a:latin typeface="Lato"/>
              <a:ea typeface="Lato"/>
              <a:cs typeface="Lato"/>
              <a:sym typeface="Lato"/>
            </a:endParaRPr>
          </a:p>
        </p:txBody>
      </p:sp>
      <p:sp>
        <p:nvSpPr>
          <p:cNvPr id="3058" name="Google Shape;3058;p46"/>
          <p:cNvSpPr txBox="1"/>
          <p:nvPr/>
        </p:nvSpPr>
        <p:spPr>
          <a:xfrm>
            <a:off x="6835725" y="1802650"/>
            <a:ext cx="1522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No correlation</a:t>
            </a:r>
            <a:endParaRPr>
              <a:solidFill>
                <a:srgbClr val="FF0000"/>
              </a:solidFill>
              <a:latin typeface="Lato"/>
              <a:ea typeface="Lato"/>
              <a:cs typeface="Lato"/>
              <a:sym typeface="Lato"/>
            </a:endParaRPr>
          </a:p>
        </p:txBody>
      </p:sp>
      <p:sp>
        <p:nvSpPr>
          <p:cNvPr id="3059" name="Google Shape;3059;p46"/>
          <p:cNvSpPr txBox="1"/>
          <p:nvPr/>
        </p:nvSpPr>
        <p:spPr>
          <a:xfrm>
            <a:off x="470450" y="3735163"/>
            <a:ext cx="1522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No correlation</a:t>
            </a:r>
            <a:endParaRPr>
              <a:solidFill>
                <a:srgbClr val="FF0000"/>
              </a:solidFill>
              <a:latin typeface="Lato"/>
              <a:ea typeface="Lato"/>
              <a:cs typeface="Lato"/>
              <a:sym typeface="Lato"/>
            </a:endParaRPr>
          </a:p>
        </p:txBody>
      </p:sp>
      <p:sp>
        <p:nvSpPr>
          <p:cNvPr id="3060" name="Google Shape;3060;p46"/>
          <p:cNvSpPr txBox="1"/>
          <p:nvPr/>
        </p:nvSpPr>
        <p:spPr>
          <a:xfrm>
            <a:off x="4229500" y="3735163"/>
            <a:ext cx="1522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No correlation</a:t>
            </a:r>
            <a:endParaRPr>
              <a:solidFill>
                <a:srgbClr val="FF0000"/>
              </a:solidFill>
              <a:latin typeface="Lato"/>
              <a:ea typeface="Lato"/>
              <a:cs typeface="Lato"/>
              <a:sym typeface="Lato"/>
            </a:endParaRPr>
          </a:p>
        </p:txBody>
      </p:sp>
      <p:sp>
        <p:nvSpPr>
          <p:cNvPr id="3061" name="Google Shape;3061;p46"/>
          <p:cNvSpPr txBox="1"/>
          <p:nvPr/>
        </p:nvSpPr>
        <p:spPr>
          <a:xfrm>
            <a:off x="6439300" y="3430363"/>
            <a:ext cx="1522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No correlation</a:t>
            </a:r>
            <a:endParaRPr>
              <a:solidFill>
                <a:srgbClr val="FF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5" name="Shape 3065"/>
        <p:cNvGrpSpPr/>
        <p:nvPr/>
      </p:nvGrpSpPr>
      <p:grpSpPr>
        <a:xfrm>
          <a:off x="0" y="0"/>
          <a:ext cx="0" cy="0"/>
          <a:chOff x="0" y="0"/>
          <a:chExt cx="0" cy="0"/>
        </a:xfrm>
      </p:grpSpPr>
      <p:sp>
        <p:nvSpPr>
          <p:cNvPr id="3066" name="Google Shape;3066;p47"/>
          <p:cNvSpPr txBox="1"/>
          <p:nvPr>
            <p:ph type="title"/>
          </p:nvPr>
        </p:nvSpPr>
        <p:spPr>
          <a:xfrm>
            <a:off x="768850" y="4645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Finding Top 3 Predictors</a:t>
            </a:r>
            <a:endParaRPr sz="2500"/>
          </a:p>
        </p:txBody>
      </p:sp>
      <p:sp>
        <p:nvSpPr>
          <p:cNvPr id="3067" name="Google Shape;3067;p47"/>
          <p:cNvSpPr txBox="1"/>
          <p:nvPr>
            <p:ph idx="3" type="subTitle"/>
          </p:nvPr>
        </p:nvSpPr>
        <p:spPr>
          <a:xfrm>
            <a:off x="778100" y="1245950"/>
            <a:ext cx="3692100" cy="1817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From EDA we identify  5 predictors:</a:t>
            </a:r>
            <a:endParaRPr/>
          </a:p>
          <a:p>
            <a:pPr indent="-330200" lvl="0" marL="457200" rtl="0" algn="l">
              <a:spcBef>
                <a:spcPts val="0"/>
              </a:spcBef>
              <a:spcAft>
                <a:spcPts val="0"/>
              </a:spcAft>
              <a:buSzPts val="1600"/>
              <a:buAutoNum type="arabicPeriod"/>
            </a:pPr>
            <a:r>
              <a:rPr lang="en"/>
              <a:t>Age</a:t>
            </a:r>
            <a:endParaRPr/>
          </a:p>
          <a:p>
            <a:pPr indent="-330200" lvl="0" marL="457200" rtl="0" algn="l">
              <a:spcBef>
                <a:spcPts val="0"/>
              </a:spcBef>
              <a:spcAft>
                <a:spcPts val="0"/>
              </a:spcAft>
              <a:buSzPts val="1600"/>
              <a:buAutoNum type="arabicPeriod"/>
            </a:pPr>
            <a:r>
              <a:rPr lang="en"/>
              <a:t>Sleep duration</a:t>
            </a:r>
            <a:endParaRPr/>
          </a:p>
          <a:p>
            <a:pPr indent="-330200" lvl="0" marL="457200" rtl="0" algn="l">
              <a:spcBef>
                <a:spcPts val="0"/>
              </a:spcBef>
              <a:spcAft>
                <a:spcPts val="0"/>
              </a:spcAft>
              <a:buSzPts val="1600"/>
              <a:buAutoNum type="arabicPeriod"/>
            </a:pPr>
            <a:r>
              <a:rPr lang="en"/>
              <a:t>Gender</a:t>
            </a:r>
            <a:endParaRPr/>
          </a:p>
          <a:p>
            <a:pPr indent="-330200" lvl="0" marL="457200" rtl="0" algn="l">
              <a:spcBef>
                <a:spcPts val="0"/>
              </a:spcBef>
              <a:spcAft>
                <a:spcPts val="0"/>
              </a:spcAft>
              <a:buSzPts val="1600"/>
              <a:buAutoNum type="arabicPeriod"/>
            </a:pPr>
            <a:r>
              <a:rPr lang="en"/>
              <a:t>Occupation</a:t>
            </a:r>
            <a:endParaRPr/>
          </a:p>
          <a:p>
            <a:pPr indent="-330200" lvl="0" marL="457200" rtl="0" algn="l">
              <a:spcBef>
                <a:spcPts val="0"/>
              </a:spcBef>
              <a:spcAft>
                <a:spcPts val="0"/>
              </a:spcAft>
              <a:buSzPts val="1600"/>
              <a:buAutoNum type="arabicPeriod"/>
            </a:pPr>
            <a:r>
              <a:rPr lang="en"/>
              <a:t>BMI category</a:t>
            </a:r>
            <a:endParaRPr/>
          </a:p>
        </p:txBody>
      </p:sp>
      <p:sp>
        <p:nvSpPr>
          <p:cNvPr id="3068" name="Google Shape;3068;p47"/>
          <p:cNvSpPr txBox="1"/>
          <p:nvPr/>
        </p:nvSpPr>
        <p:spPr>
          <a:xfrm>
            <a:off x="4767100" y="1245950"/>
            <a:ext cx="3598800" cy="449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Label encoder module from sklearn</a:t>
            </a:r>
            <a:endParaRPr sz="1600">
              <a:solidFill>
                <a:schemeClr val="accent1"/>
              </a:solidFill>
              <a:latin typeface="Outfit ExtraBold"/>
              <a:ea typeface="Outfit ExtraBold"/>
              <a:cs typeface="Outfit ExtraBold"/>
              <a:sym typeface="Outfit ExtraBold"/>
            </a:endParaRPr>
          </a:p>
        </p:txBody>
      </p:sp>
      <p:sp>
        <p:nvSpPr>
          <p:cNvPr id="3069" name="Google Shape;3069;p47"/>
          <p:cNvSpPr txBox="1"/>
          <p:nvPr/>
        </p:nvSpPr>
        <p:spPr>
          <a:xfrm>
            <a:off x="4767100" y="2035325"/>
            <a:ext cx="2946300" cy="449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Calculate correlation matrix</a:t>
            </a:r>
            <a:endParaRPr sz="1600">
              <a:solidFill>
                <a:schemeClr val="accent1"/>
              </a:solidFill>
              <a:latin typeface="Outfit ExtraBold"/>
              <a:ea typeface="Outfit ExtraBold"/>
              <a:cs typeface="Outfit ExtraBold"/>
              <a:sym typeface="Outfit ExtraBold"/>
            </a:endParaRPr>
          </a:p>
        </p:txBody>
      </p:sp>
      <p:sp>
        <p:nvSpPr>
          <p:cNvPr id="3070" name="Google Shape;3070;p47"/>
          <p:cNvSpPr txBox="1"/>
          <p:nvPr/>
        </p:nvSpPr>
        <p:spPr>
          <a:xfrm>
            <a:off x="4767100" y="2824700"/>
            <a:ext cx="2946300" cy="449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Plotly for visualisation</a:t>
            </a:r>
            <a:endParaRPr sz="1600">
              <a:solidFill>
                <a:schemeClr val="accent1"/>
              </a:solidFill>
              <a:latin typeface="Outfit ExtraBold"/>
              <a:ea typeface="Outfit ExtraBold"/>
              <a:cs typeface="Outfit ExtraBold"/>
              <a:sym typeface="Outfit ExtraBold"/>
            </a:endParaRPr>
          </a:p>
        </p:txBody>
      </p:sp>
      <p:sp>
        <p:nvSpPr>
          <p:cNvPr id="3071" name="Google Shape;3071;p47"/>
          <p:cNvSpPr txBox="1"/>
          <p:nvPr/>
        </p:nvSpPr>
        <p:spPr>
          <a:xfrm>
            <a:off x="4767100" y="3614075"/>
            <a:ext cx="2946300" cy="449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Choose top 3 predictors</a:t>
            </a:r>
            <a:endParaRPr sz="1600">
              <a:solidFill>
                <a:schemeClr val="accent1"/>
              </a:solidFill>
              <a:latin typeface="Outfit ExtraBold"/>
              <a:ea typeface="Outfit ExtraBold"/>
              <a:cs typeface="Outfit ExtraBold"/>
              <a:sym typeface="Outfit ExtraBold"/>
            </a:endParaRPr>
          </a:p>
        </p:txBody>
      </p:sp>
      <p:cxnSp>
        <p:nvCxnSpPr>
          <p:cNvPr id="3072" name="Google Shape;3072;p47"/>
          <p:cNvCxnSpPr>
            <a:endCxn id="3068" idx="1"/>
          </p:cNvCxnSpPr>
          <p:nvPr/>
        </p:nvCxnSpPr>
        <p:spPr>
          <a:xfrm>
            <a:off x="4474600" y="1468550"/>
            <a:ext cx="292500" cy="2100"/>
          </a:xfrm>
          <a:prstGeom prst="straightConnector1">
            <a:avLst/>
          </a:prstGeom>
          <a:noFill/>
          <a:ln cap="flat" cmpd="sng" w="19050">
            <a:solidFill>
              <a:schemeClr val="dk2"/>
            </a:solidFill>
            <a:prstDash val="solid"/>
            <a:round/>
            <a:headEnd len="med" w="med" type="none"/>
            <a:tailEnd len="med" w="med" type="triangle"/>
          </a:ln>
        </p:spPr>
      </p:cxnSp>
      <p:cxnSp>
        <p:nvCxnSpPr>
          <p:cNvPr id="3073" name="Google Shape;3073;p47"/>
          <p:cNvCxnSpPr>
            <a:endCxn id="3069" idx="0"/>
          </p:cNvCxnSpPr>
          <p:nvPr/>
        </p:nvCxnSpPr>
        <p:spPr>
          <a:xfrm flipH="1">
            <a:off x="6240250" y="1691225"/>
            <a:ext cx="1500" cy="344100"/>
          </a:xfrm>
          <a:prstGeom prst="straightConnector1">
            <a:avLst/>
          </a:prstGeom>
          <a:noFill/>
          <a:ln cap="flat" cmpd="sng" w="19050">
            <a:solidFill>
              <a:schemeClr val="dk2"/>
            </a:solidFill>
            <a:prstDash val="solid"/>
            <a:round/>
            <a:headEnd len="med" w="med" type="none"/>
            <a:tailEnd len="med" w="med" type="triangle"/>
          </a:ln>
        </p:spPr>
      </p:cxnSp>
      <p:cxnSp>
        <p:nvCxnSpPr>
          <p:cNvPr id="3074" name="Google Shape;3074;p47"/>
          <p:cNvCxnSpPr/>
          <p:nvPr/>
        </p:nvCxnSpPr>
        <p:spPr>
          <a:xfrm flipH="1">
            <a:off x="6239500" y="2482663"/>
            <a:ext cx="1500" cy="344100"/>
          </a:xfrm>
          <a:prstGeom prst="straightConnector1">
            <a:avLst/>
          </a:prstGeom>
          <a:noFill/>
          <a:ln cap="flat" cmpd="sng" w="19050">
            <a:solidFill>
              <a:schemeClr val="dk2"/>
            </a:solidFill>
            <a:prstDash val="solid"/>
            <a:round/>
            <a:headEnd len="med" w="med" type="none"/>
            <a:tailEnd len="med" w="med" type="triangle"/>
          </a:ln>
        </p:spPr>
      </p:cxnSp>
      <p:cxnSp>
        <p:nvCxnSpPr>
          <p:cNvPr id="3075" name="Google Shape;3075;p47"/>
          <p:cNvCxnSpPr/>
          <p:nvPr/>
        </p:nvCxnSpPr>
        <p:spPr>
          <a:xfrm flipH="1">
            <a:off x="6239500" y="3274088"/>
            <a:ext cx="1500" cy="344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9" name="Shape 3079"/>
        <p:cNvGrpSpPr/>
        <p:nvPr/>
      </p:nvGrpSpPr>
      <p:grpSpPr>
        <a:xfrm>
          <a:off x="0" y="0"/>
          <a:ext cx="0" cy="0"/>
          <a:chOff x="0" y="0"/>
          <a:chExt cx="0" cy="0"/>
        </a:xfrm>
      </p:grpSpPr>
      <p:sp>
        <p:nvSpPr>
          <p:cNvPr id="3080" name="Google Shape;308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Correlation matrix</a:t>
            </a:r>
            <a:endParaRPr sz="2500"/>
          </a:p>
        </p:txBody>
      </p:sp>
      <p:pic>
        <p:nvPicPr>
          <p:cNvPr id="3081" name="Google Shape;3081;p48"/>
          <p:cNvPicPr preferRelativeResize="0"/>
          <p:nvPr/>
        </p:nvPicPr>
        <p:blipFill>
          <a:blip r:embed="rId3">
            <a:alphaModFix/>
          </a:blip>
          <a:stretch>
            <a:fillRect/>
          </a:stretch>
        </p:blipFill>
        <p:spPr>
          <a:xfrm>
            <a:off x="5776875" y="1149650"/>
            <a:ext cx="3057525" cy="2733675"/>
          </a:xfrm>
          <a:prstGeom prst="rect">
            <a:avLst/>
          </a:prstGeom>
          <a:noFill/>
          <a:ln>
            <a:noFill/>
          </a:ln>
        </p:spPr>
      </p:pic>
      <p:sp>
        <p:nvSpPr>
          <p:cNvPr id="3082" name="Google Shape;3082;p48"/>
          <p:cNvSpPr txBox="1"/>
          <p:nvPr/>
        </p:nvSpPr>
        <p:spPr>
          <a:xfrm>
            <a:off x="888450" y="3993850"/>
            <a:ext cx="4551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latin typeface="Lato"/>
                <a:ea typeface="Lato"/>
                <a:cs typeface="Lato"/>
                <a:sym typeface="Lato"/>
              </a:rPr>
              <a:t>Systolic and diastolic pressure are excluded from the analysis as it is specifically used to calculate blood pressure category</a:t>
            </a:r>
            <a:endParaRPr i="1">
              <a:solidFill>
                <a:schemeClr val="dk1"/>
              </a:solidFill>
              <a:latin typeface="Lato"/>
              <a:ea typeface="Lato"/>
              <a:cs typeface="Lato"/>
              <a:sym typeface="Lato"/>
            </a:endParaRPr>
          </a:p>
        </p:txBody>
      </p:sp>
      <p:sp>
        <p:nvSpPr>
          <p:cNvPr id="3083" name="Google Shape;3083;p48"/>
          <p:cNvSpPr/>
          <p:nvPr/>
        </p:nvSpPr>
        <p:spPr>
          <a:xfrm>
            <a:off x="5839025" y="2418775"/>
            <a:ext cx="2897100" cy="18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4" name="Google Shape;3084;p48"/>
          <p:cNvSpPr/>
          <p:nvPr/>
        </p:nvSpPr>
        <p:spPr>
          <a:xfrm>
            <a:off x="5839025" y="1522125"/>
            <a:ext cx="2897100" cy="18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5" name="Google Shape;3085;p48"/>
          <p:cNvSpPr/>
          <p:nvPr/>
        </p:nvSpPr>
        <p:spPr>
          <a:xfrm>
            <a:off x="5839025" y="1703625"/>
            <a:ext cx="2897100" cy="18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3086" name="Google Shape;3086;p48"/>
          <p:cNvPicPr preferRelativeResize="0"/>
          <p:nvPr/>
        </p:nvPicPr>
        <p:blipFill>
          <a:blip r:embed="rId4">
            <a:alphaModFix/>
          </a:blip>
          <a:stretch>
            <a:fillRect/>
          </a:stretch>
        </p:blipFill>
        <p:spPr>
          <a:xfrm>
            <a:off x="811950" y="1170125"/>
            <a:ext cx="4704900" cy="26713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0" name="Shape 3090"/>
        <p:cNvGrpSpPr/>
        <p:nvPr/>
      </p:nvGrpSpPr>
      <p:grpSpPr>
        <a:xfrm>
          <a:off x="0" y="0"/>
          <a:ext cx="0" cy="0"/>
          <a:chOff x="0" y="0"/>
          <a:chExt cx="0" cy="0"/>
        </a:xfrm>
      </p:grpSpPr>
      <p:sp>
        <p:nvSpPr>
          <p:cNvPr id="3091" name="Google Shape;3091;p49"/>
          <p:cNvSpPr txBox="1"/>
          <p:nvPr>
            <p:ph type="title"/>
          </p:nvPr>
        </p:nvSpPr>
        <p:spPr>
          <a:xfrm>
            <a:off x="713250" y="1816050"/>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Models</a:t>
            </a:r>
            <a:endParaRPr/>
          </a:p>
        </p:txBody>
      </p:sp>
      <p:sp>
        <p:nvSpPr>
          <p:cNvPr id="3092" name="Google Shape;3092;p49"/>
          <p:cNvSpPr txBox="1"/>
          <p:nvPr>
            <p:ph idx="1" type="subTitle"/>
          </p:nvPr>
        </p:nvSpPr>
        <p:spPr>
          <a:xfrm>
            <a:off x="713225" y="3630750"/>
            <a:ext cx="77175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
            <a:r>
              <a:rPr lang="en"/>
              <a:t>ich is the best predictive model? </a:t>
            </a:r>
            <a:endParaRPr/>
          </a:p>
        </p:txBody>
      </p:sp>
      <p:sp>
        <p:nvSpPr>
          <p:cNvPr id="3093" name="Google Shape;3093;p49"/>
          <p:cNvSpPr txBox="1"/>
          <p:nvPr>
            <p:ph idx="2" type="title"/>
          </p:nvPr>
        </p:nvSpPr>
        <p:spPr>
          <a:xfrm>
            <a:off x="3574350" y="5395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3094" name="Google Shape;3094;p49"/>
          <p:cNvGrpSpPr/>
          <p:nvPr/>
        </p:nvGrpSpPr>
        <p:grpSpPr>
          <a:xfrm>
            <a:off x="3333124" y="539512"/>
            <a:ext cx="397957" cy="491303"/>
            <a:chOff x="4986000" y="2166120"/>
            <a:chExt cx="388440" cy="1402920"/>
          </a:xfrm>
        </p:grpSpPr>
        <p:sp>
          <p:nvSpPr>
            <p:cNvPr id="3095" name="Google Shape;3095;p49"/>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6" name="Google Shape;3096;p49"/>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7" name="Google Shape;3097;p49"/>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098" name="Google Shape;3098;p49"/>
          <p:cNvGrpSpPr/>
          <p:nvPr/>
        </p:nvGrpSpPr>
        <p:grpSpPr>
          <a:xfrm>
            <a:off x="4984310" y="1974862"/>
            <a:ext cx="398326" cy="280942"/>
            <a:chOff x="6180480" y="1249200"/>
            <a:chExt cx="388800" cy="552600"/>
          </a:xfrm>
        </p:grpSpPr>
        <p:sp>
          <p:nvSpPr>
            <p:cNvPr id="3099" name="Google Shape;3099;p49"/>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0" name="Google Shape;3100;p49"/>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1" name="Google Shape;3101;p49"/>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5" name="Shape 3105"/>
        <p:cNvGrpSpPr/>
        <p:nvPr/>
      </p:nvGrpSpPr>
      <p:grpSpPr>
        <a:xfrm>
          <a:off x="0" y="0"/>
          <a:ext cx="0" cy="0"/>
          <a:chOff x="0" y="0"/>
          <a:chExt cx="0" cy="0"/>
        </a:xfrm>
      </p:grpSpPr>
      <p:sp>
        <p:nvSpPr>
          <p:cNvPr id="3106" name="Google Shape;3106;p50"/>
          <p:cNvSpPr txBox="1"/>
          <p:nvPr>
            <p:ph type="title"/>
          </p:nvPr>
        </p:nvSpPr>
        <p:spPr>
          <a:xfrm>
            <a:off x="331900" y="1644575"/>
            <a:ext cx="3045000" cy="159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Importance</a:t>
            </a:r>
            <a:endParaRPr/>
          </a:p>
        </p:txBody>
      </p:sp>
      <p:grpSp>
        <p:nvGrpSpPr>
          <p:cNvPr id="3107" name="Google Shape;3107;p50"/>
          <p:cNvGrpSpPr/>
          <p:nvPr/>
        </p:nvGrpSpPr>
        <p:grpSpPr>
          <a:xfrm rot="10800000">
            <a:off x="2243149" y="4370779"/>
            <a:ext cx="4528741" cy="453231"/>
            <a:chOff x="2226811" y="890954"/>
            <a:chExt cx="4528741" cy="453231"/>
          </a:xfrm>
        </p:grpSpPr>
        <p:sp>
          <p:nvSpPr>
            <p:cNvPr id="3108" name="Google Shape;3108;p50"/>
            <p:cNvSpPr/>
            <p:nvPr/>
          </p:nvSpPr>
          <p:spPr>
            <a:xfrm>
              <a:off x="3450556" y="1023015"/>
              <a:ext cx="92574"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9" name="Google Shape;3109;p50"/>
            <p:cNvSpPr/>
            <p:nvPr/>
          </p:nvSpPr>
          <p:spPr>
            <a:xfrm>
              <a:off x="3909737" y="948569"/>
              <a:ext cx="92205"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0" name="Google Shape;3110;p50"/>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1" name="Google Shape;3111;p50"/>
            <p:cNvSpPr/>
            <p:nvPr/>
          </p:nvSpPr>
          <p:spPr>
            <a:xfrm>
              <a:off x="5439602" y="925498"/>
              <a:ext cx="92205"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2" name="Google Shape;3112;p50"/>
            <p:cNvSpPr/>
            <p:nvPr/>
          </p:nvSpPr>
          <p:spPr>
            <a:xfrm>
              <a:off x="4827361" y="985508"/>
              <a:ext cx="92205"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3" name="Google Shape;3113;p50"/>
            <p:cNvSpPr/>
            <p:nvPr/>
          </p:nvSpPr>
          <p:spPr>
            <a:xfrm>
              <a:off x="3297865"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4" name="Google Shape;3114;p50"/>
            <p:cNvSpPr/>
            <p:nvPr/>
          </p:nvSpPr>
          <p:spPr>
            <a:xfrm>
              <a:off x="3756677"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5" name="Google Shape;3115;p50"/>
            <p:cNvSpPr/>
            <p:nvPr/>
          </p:nvSpPr>
          <p:spPr>
            <a:xfrm>
              <a:off x="4368549" y="978764"/>
              <a:ext cx="92574"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6" name="Google Shape;3116;p50"/>
            <p:cNvSpPr/>
            <p:nvPr/>
          </p:nvSpPr>
          <p:spPr>
            <a:xfrm>
              <a:off x="5133482" y="1056802"/>
              <a:ext cx="92205"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7" name="Google Shape;3117;p50"/>
            <p:cNvSpPr/>
            <p:nvPr/>
          </p:nvSpPr>
          <p:spPr>
            <a:xfrm>
              <a:off x="5898415" y="1087186"/>
              <a:ext cx="92205"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8" name="Google Shape;3118;p50"/>
            <p:cNvSpPr/>
            <p:nvPr/>
          </p:nvSpPr>
          <p:spPr>
            <a:xfrm>
              <a:off x="5745354" y="1039846"/>
              <a:ext cx="92205"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9" name="Google Shape;3119;p5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0" name="Google Shape;3120;p5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1" name="Google Shape;3121;p5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2" name="Google Shape;3122;p5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3" name="Google Shape;3123;p50"/>
            <p:cNvSpPr/>
            <p:nvPr/>
          </p:nvSpPr>
          <p:spPr>
            <a:xfrm>
              <a:off x="5286542" y="1029823"/>
              <a:ext cx="92205"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4" name="Google Shape;3124;p50"/>
            <p:cNvSpPr/>
            <p:nvPr/>
          </p:nvSpPr>
          <p:spPr>
            <a:xfrm>
              <a:off x="4062797"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5" name="Google Shape;3125;p50"/>
            <p:cNvSpPr/>
            <p:nvPr/>
          </p:nvSpPr>
          <p:spPr>
            <a:xfrm>
              <a:off x="2991744"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6" name="Google Shape;3126;p50"/>
            <p:cNvSpPr/>
            <p:nvPr/>
          </p:nvSpPr>
          <p:spPr>
            <a:xfrm>
              <a:off x="2685624" y="1069472"/>
              <a:ext cx="92205"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7" name="Google Shape;3127;p50"/>
            <p:cNvSpPr/>
            <p:nvPr/>
          </p:nvSpPr>
          <p:spPr>
            <a:xfrm>
              <a:off x="2379503" y="1069535"/>
              <a:ext cx="92574"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8" name="Google Shape;3128;p50"/>
            <p:cNvSpPr/>
            <p:nvPr/>
          </p:nvSpPr>
          <p:spPr>
            <a:xfrm>
              <a:off x="2532563" y="1037261"/>
              <a:ext cx="92205"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9" name="Google Shape;3129;p50"/>
            <p:cNvSpPr/>
            <p:nvPr/>
          </p:nvSpPr>
          <p:spPr>
            <a:xfrm>
              <a:off x="3144804"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0" name="Google Shape;3130;p50"/>
            <p:cNvSpPr/>
            <p:nvPr/>
          </p:nvSpPr>
          <p:spPr>
            <a:xfrm>
              <a:off x="3603617" y="1086996"/>
              <a:ext cx="92574"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1" name="Google Shape;3131;p50"/>
            <p:cNvSpPr/>
            <p:nvPr/>
          </p:nvSpPr>
          <p:spPr>
            <a:xfrm>
              <a:off x="4215858"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2" name="Google Shape;3132;p50"/>
            <p:cNvSpPr/>
            <p:nvPr/>
          </p:nvSpPr>
          <p:spPr>
            <a:xfrm>
              <a:off x="4980422" y="1002717"/>
              <a:ext cx="92205"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3" name="Google Shape;3133;p50"/>
            <p:cNvSpPr/>
            <p:nvPr/>
          </p:nvSpPr>
          <p:spPr>
            <a:xfrm>
              <a:off x="4674301"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4" name="Google Shape;3134;p50"/>
            <p:cNvSpPr/>
            <p:nvPr/>
          </p:nvSpPr>
          <p:spPr>
            <a:xfrm>
              <a:off x="5592294" y="1098532"/>
              <a:ext cx="92574"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5" name="Google Shape;3135;p50"/>
            <p:cNvSpPr/>
            <p:nvPr/>
          </p:nvSpPr>
          <p:spPr>
            <a:xfrm>
              <a:off x="6051475"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6" name="Google Shape;3136;p50"/>
            <p:cNvSpPr/>
            <p:nvPr/>
          </p:nvSpPr>
          <p:spPr>
            <a:xfrm>
              <a:off x="2838684" y="1102314"/>
              <a:ext cx="92205"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7" name="Google Shape;3137;p50"/>
            <p:cNvSpPr/>
            <p:nvPr/>
          </p:nvSpPr>
          <p:spPr>
            <a:xfrm>
              <a:off x="2226811" y="998179"/>
              <a:ext cx="92205"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138" name="Google Shape;3138;p50"/>
          <p:cNvGrpSpPr/>
          <p:nvPr/>
        </p:nvGrpSpPr>
        <p:grpSpPr>
          <a:xfrm>
            <a:off x="2243149" y="4465729"/>
            <a:ext cx="4528741" cy="453231"/>
            <a:chOff x="2226811" y="890954"/>
            <a:chExt cx="4528741" cy="453231"/>
          </a:xfrm>
        </p:grpSpPr>
        <p:sp>
          <p:nvSpPr>
            <p:cNvPr id="3139" name="Google Shape;3139;p50"/>
            <p:cNvSpPr/>
            <p:nvPr/>
          </p:nvSpPr>
          <p:spPr>
            <a:xfrm>
              <a:off x="3450556" y="1023015"/>
              <a:ext cx="92574"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0" name="Google Shape;3140;p50"/>
            <p:cNvSpPr/>
            <p:nvPr/>
          </p:nvSpPr>
          <p:spPr>
            <a:xfrm>
              <a:off x="3909737" y="948569"/>
              <a:ext cx="92205"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1" name="Google Shape;3141;p50"/>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2" name="Google Shape;3142;p50"/>
            <p:cNvSpPr/>
            <p:nvPr/>
          </p:nvSpPr>
          <p:spPr>
            <a:xfrm>
              <a:off x="5439602" y="925498"/>
              <a:ext cx="92205"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3" name="Google Shape;3143;p50"/>
            <p:cNvSpPr/>
            <p:nvPr/>
          </p:nvSpPr>
          <p:spPr>
            <a:xfrm>
              <a:off x="4827361" y="985508"/>
              <a:ext cx="92205"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4" name="Google Shape;3144;p50"/>
            <p:cNvSpPr/>
            <p:nvPr/>
          </p:nvSpPr>
          <p:spPr>
            <a:xfrm>
              <a:off x="3297865"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5" name="Google Shape;3145;p50"/>
            <p:cNvSpPr/>
            <p:nvPr/>
          </p:nvSpPr>
          <p:spPr>
            <a:xfrm>
              <a:off x="3756677"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6" name="Google Shape;3146;p50"/>
            <p:cNvSpPr/>
            <p:nvPr/>
          </p:nvSpPr>
          <p:spPr>
            <a:xfrm>
              <a:off x="4368549" y="978764"/>
              <a:ext cx="92574"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7" name="Google Shape;3147;p50"/>
            <p:cNvSpPr/>
            <p:nvPr/>
          </p:nvSpPr>
          <p:spPr>
            <a:xfrm>
              <a:off x="5133482" y="1056802"/>
              <a:ext cx="92205"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8" name="Google Shape;3148;p50"/>
            <p:cNvSpPr/>
            <p:nvPr/>
          </p:nvSpPr>
          <p:spPr>
            <a:xfrm>
              <a:off x="5898415" y="1087186"/>
              <a:ext cx="92205"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9" name="Google Shape;3149;p50"/>
            <p:cNvSpPr/>
            <p:nvPr/>
          </p:nvSpPr>
          <p:spPr>
            <a:xfrm>
              <a:off x="5745354" y="1039846"/>
              <a:ext cx="92205"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0" name="Google Shape;3150;p5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1" name="Google Shape;3151;p5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2" name="Google Shape;3152;p5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3" name="Google Shape;3153;p5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4" name="Google Shape;3154;p50"/>
            <p:cNvSpPr/>
            <p:nvPr/>
          </p:nvSpPr>
          <p:spPr>
            <a:xfrm>
              <a:off x="5286542" y="1029823"/>
              <a:ext cx="92205"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5" name="Google Shape;3155;p50"/>
            <p:cNvSpPr/>
            <p:nvPr/>
          </p:nvSpPr>
          <p:spPr>
            <a:xfrm>
              <a:off x="4062797"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6" name="Google Shape;3156;p50"/>
            <p:cNvSpPr/>
            <p:nvPr/>
          </p:nvSpPr>
          <p:spPr>
            <a:xfrm>
              <a:off x="2991744"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7" name="Google Shape;3157;p50"/>
            <p:cNvSpPr/>
            <p:nvPr/>
          </p:nvSpPr>
          <p:spPr>
            <a:xfrm>
              <a:off x="2685624" y="1069472"/>
              <a:ext cx="92205"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8" name="Google Shape;3158;p50"/>
            <p:cNvSpPr/>
            <p:nvPr/>
          </p:nvSpPr>
          <p:spPr>
            <a:xfrm>
              <a:off x="2379503" y="1069535"/>
              <a:ext cx="92574"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9" name="Google Shape;3159;p50"/>
            <p:cNvSpPr/>
            <p:nvPr/>
          </p:nvSpPr>
          <p:spPr>
            <a:xfrm>
              <a:off x="2532563" y="1037261"/>
              <a:ext cx="92205"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0" name="Google Shape;3160;p50"/>
            <p:cNvSpPr/>
            <p:nvPr/>
          </p:nvSpPr>
          <p:spPr>
            <a:xfrm>
              <a:off x="3144804"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1" name="Google Shape;3161;p50"/>
            <p:cNvSpPr/>
            <p:nvPr/>
          </p:nvSpPr>
          <p:spPr>
            <a:xfrm>
              <a:off x="3603617" y="1086996"/>
              <a:ext cx="92574"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2" name="Google Shape;3162;p50"/>
            <p:cNvSpPr/>
            <p:nvPr/>
          </p:nvSpPr>
          <p:spPr>
            <a:xfrm>
              <a:off x="4215858"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3" name="Google Shape;3163;p50"/>
            <p:cNvSpPr/>
            <p:nvPr/>
          </p:nvSpPr>
          <p:spPr>
            <a:xfrm>
              <a:off x="4980422" y="1002717"/>
              <a:ext cx="92205"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4" name="Google Shape;3164;p50"/>
            <p:cNvSpPr/>
            <p:nvPr/>
          </p:nvSpPr>
          <p:spPr>
            <a:xfrm>
              <a:off x="4674301"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5" name="Google Shape;3165;p50"/>
            <p:cNvSpPr/>
            <p:nvPr/>
          </p:nvSpPr>
          <p:spPr>
            <a:xfrm>
              <a:off x="5592294" y="1098532"/>
              <a:ext cx="92574"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6" name="Google Shape;3166;p50"/>
            <p:cNvSpPr/>
            <p:nvPr/>
          </p:nvSpPr>
          <p:spPr>
            <a:xfrm>
              <a:off x="6051475"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7" name="Google Shape;3167;p50"/>
            <p:cNvSpPr/>
            <p:nvPr/>
          </p:nvSpPr>
          <p:spPr>
            <a:xfrm>
              <a:off x="2838684" y="1102314"/>
              <a:ext cx="92205"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8" name="Google Shape;3168;p50"/>
            <p:cNvSpPr/>
            <p:nvPr/>
          </p:nvSpPr>
          <p:spPr>
            <a:xfrm>
              <a:off x="2226811" y="998179"/>
              <a:ext cx="92205"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169" name="Google Shape;3169;p50"/>
          <p:cNvGrpSpPr/>
          <p:nvPr/>
        </p:nvGrpSpPr>
        <p:grpSpPr>
          <a:xfrm rot="10800000">
            <a:off x="2282274" y="224554"/>
            <a:ext cx="4528741" cy="453231"/>
            <a:chOff x="2226811" y="890954"/>
            <a:chExt cx="4528741" cy="453231"/>
          </a:xfrm>
        </p:grpSpPr>
        <p:sp>
          <p:nvSpPr>
            <p:cNvPr id="3170" name="Google Shape;3170;p50"/>
            <p:cNvSpPr/>
            <p:nvPr/>
          </p:nvSpPr>
          <p:spPr>
            <a:xfrm>
              <a:off x="3450556" y="1023015"/>
              <a:ext cx="92574"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1" name="Google Shape;3171;p50"/>
            <p:cNvSpPr/>
            <p:nvPr/>
          </p:nvSpPr>
          <p:spPr>
            <a:xfrm>
              <a:off x="3909737" y="948569"/>
              <a:ext cx="92205"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2" name="Google Shape;3172;p50"/>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3" name="Google Shape;3173;p50"/>
            <p:cNvSpPr/>
            <p:nvPr/>
          </p:nvSpPr>
          <p:spPr>
            <a:xfrm>
              <a:off x="5439602" y="925498"/>
              <a:ext cx="92205"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4" name="Google Shape;3174;p50"/>
            <p:cNvSpPr/>
            <p:nvPr/>
          </p:nvSpPr>
          <p:spPr>
            <a:xfrm>
              <a:off x="4827361" y="985508"/>
              <a:ext cx="92205"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5" name="Google Shape;3175;p50"/>
            <p:cNvSpPr/>
            <p:nvPr/>
          </p:nvSpPr>
          <p:spPr>
            <a:xfrm>
              <a:off x="3297865"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6" name="Google Shape;3176;p50"/>
            <p:cNvSpPr/>
            <p:nvPr/>
          </p:nvSpPr>
          <p:spPr>
            <a:xfrm>
              <a:off x="3756677"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7" name="Google Shape;3177;p50"/>
            <p:cNvSpPr/>
            <p:nvPr/>
          </p:nvSpPr>
          <p:spPr>
            <a:xfrm>
              <a:off x="4368549" y="978764"/>
              <a:ext cx="92574"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8" name="Google Shape;3178;p50"/>
            <p:cNvSpPr/>
            <p:nvPr/>
          </p:nvSpPr>
          <p:spPr>
            <a:xfrm>
              <a:off x="5133482" y="1056802"/>
              <a:ext cx="92205"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9" name="Google Shape;3179;p50"/>
            <p:cNvSpPr/>
            <p:nvPr/>
          </p:nvSpPr>
          <p:spPr>
            <a:xfrm>
              <a:off x="5898415" y="1087186"/>
              <a:ext cx="92205"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0" name="Google Shape;3180;p50"/>
            <p:cNvSpPr/>
            <p:nvPr/>
          </p:nvSpPr>
          <p:spPr>
            <a:xfrm>
              <a:off x="5745354" y="1039846"/>
              <a:ext cx="92205"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1" name="Google Shape;3181;p5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2" name="Google Shape;3182;p5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3" name="Google Shape;3183;p5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4" name="Google Shape;3184;p5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5" name="Google Shape;3185;p50"/>
            <p:cNvSpPr/>
            <p:nvPr/>
          </p:nvSpPr>
          <p:spPr>
            <a:xfrm>
              <a:off x="5286542" y="1029823"/>
              <a:ext cx="92205"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6" name="Google Shape;3186;p50"/>
            <p:cNvSpPr/>
            <p:nvPr/>
          </p:nvSpPr>
          <p:spPr>
            <a:xfrm>
              <a:off x="4062797"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7" name="Google Shape;3187;p50"/>
            <p:cNvSpPr/>
            <p:nvPr/>
          </p:nvSpPr>
          <p:spPr>
            <a:xfrm>
              <a:off x="2991744"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8" name="Google Shape;3188;p50"/>
            <p:cNvSpPr/>
            <p:nvPr/>
          </p:nvSpPr>
          <p:spPr>
            <a:xfrm>
              <a:off x="2685624" y="1069472"/>
              <a:ext cx="92205"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9" name="Google Shape;3189;p50"/>
            <p:cNvSpPr/>
            <p:nvPr/>
          </p:nvSpPr>
          <p:spPr>
            <a:xfrm>
              <a:off x="2379503" y="1069535"/>
              <a:ext cx="92574"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0" name="Google Shape;3190;p50"/>
            <p:cNvSpPr/>
            <p:nvPr/>
          </p:nvSpPr>
          <p:spPr>
            <a:xfrm>
              <a:off x="2532563" y="1037261"/>
              <a:ext cx="92205"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1" name="Google Shape;3191;p50"/>
            <p:cNvSpPr/>
            <p:nvPr/>
          </p:nvSpPr>
          <p:spPr>
            <a:xfrm>
              <a:off x="3144804"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2" name="Google Shape;3192;p50"/>
            <p:cNvSpPr/>
            <p:nvPr/>
          </p:nvSpPr>
          <p:spPr>
            <a:xfrm>
              <a:off x="3603617" y="1086996"/>
              <a:ext cx="92574"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3" name="Google Shape;3193;p50"/>
            <p:cNvSpPr/>
            <p:nvPr/>
          </p:nvSpPr>
          <p:spPr>
            <a:xfrm>
              <a:off x="4215858"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4" name="Google Shape;3194;p50"/>
            <p:cNvSpPr/>
            <p:nvPr/>
          </p:nvSpPr>
          <p:spPr>
            <a:xfrm>
              <a:off x="4980422" y="1002717"/>
              <a:ext cx="92205"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5" name="Google Shape;3195;p50"/>
            <p:cNvSpPr/>
            <p:nvPr/>
          </p:nvSpPr>
          <p:spPr>
            <a:xfrm>
              <a:off x="4674301"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6" name="Google Shape;3196;p50"/>
            <p:cNvSpPr/>
            <p:nvPr/>
          </p:nvSpPr>
          <p:spPr>
            <a:xfrm>
              <a:off x="5592294" y="1098532"/>
              <a:ext cx="92574"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7" name="Google Shape;3197;p50"/>
            <p:cNvSpPr/>
            <p:nvPr/>
          </p:nvSpPr>
          <p:spPr>
            <a:xfrm>
              <a:off x="6051475"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8" name="Google Shape;3198;p50"/>
            <p:cNvSpPr/>
            <p:nvPr/>
          </p:nvSpPr>
          <p:spPr>
            <a:xfrm>
              <a:off x="2838684" y="1102314"/>
              <a:ext cx="92205"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9" name="Google Shape;3199;p50"/>
            <p:cNvSpPr/>
            <p:nvPr/>
          </p:nvSpPr>
          <p:spPr>
            <a:xfrm>
              <a:off x="2226811" y="998179"/>
              <a:ext cx="92205"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200" name="Google Shape;3200;p50"/>
          <p:cNvGrpSpPr/>
          <p:nvPr/>
        </p:nvGrpSpPr>
        <p:grpSpPr>
          <a:xfrm>
            <a:off x="2282274" y="162479"/>
            <a:ext cx="4528741" cy="453231"/>
            <a:chOff x="2226811" y="890954"/>
            <a:chExt cx="4528741" cy="453231"/>
          </a:xfrm>
        </p:grpSpPr>
        <p:sp>
          <p:nvSpPr>
            <p:cNvPr id="3201" name="Google Shape;3201;p50"/>
            <p:cNvSpPr/>
            <p:nvPr/>
          </p:nvSpPr>
          <p:spPr>
            <a:xfrm>
              <a:off x="3450556" y="1023015"/>
              <a:ext cx="92574"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2" name="Google Shape;3202;p50"/>
            <p:cNvSpPr/>
            <p:nvPr/>
          </p:nvSpPr>
          <p:spPr>
            <a:xfrm>
              <a:off x="3909737" y="948569"/>
              <a:ext cx="92205"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3" name="Google Shape;3203;p50"/>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4" name="Google Shape;3204;p50"/>
            <p:cNvSpPr/>
            <p:nvPr/>
          </p:nvSpPr>
          <p:spPr>
            <a:xfrm>
              <a:off x="5439602" y="925498"/>
              <a:ext cx="92205"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5" name="Google Shape;3205;p50"/>
            <p:cNvSpPr/>
            <p:nvPr/>
          </p:nvSpPr>
          <p:spPr>
            <a:xfrm>
              <a:off x="4827361" y="985508"/>
              <a:ext cx="92205"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6" name="Google Shape;3206;p50"/>
            <p:cNvSpPr/>
            <p:nvPr/>
          </p:nvSpPr>
          <p:spPr>
            <a:xfrm>
              <a:off x="3297865"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7" name="Google Shape;3207;p50"/>
            <p:cNvSpPr/>
            <p:nvPr/>
          </p:nvSpPr>
          <p:spPr>
            <a:xfrm>
              <a:off x="3756677"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8" name="Google Shape;3208;p50"/>
            <p:cNvSpPr/>
            <p:nvPr/>
          </p:nvSpPr>
          <p:spPr>
            <a:xfrm>
              <a:off x="4368549" y="978764"/>
              <a:ext cx="92574"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9" name="Google Shape;3209;p50"/>
            <p:cNvSpPr/>
            <p:nvPr/>
          </p:nvSpPr>
          <p:spPr>
            <a:xfrm>
              <a:off x="5133482" y="1056802"/>
              <a:ext cx="92205"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0" name="Google Shape;3210;p50"/>
            <p:cNvSpPr/>
            <p:nvPr/>
          </p:nvSpPr>
          <p:spPr>
            <a:xfrm>
              <a:off x="5898415" y="1087186"/>
              <a:ext cx="92205"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1" name="Google Shape;3211;p50"/>
            <p:cNvSpPr/>
            <p:nvPr/>
          </p:nvSpPr>
          <p:spPr>
            <a:xfrm>
              <a:off x="5745354" y="1039846"/>
              <a:ext cx="92205"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2" name="Google Shape;3212;p5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3" name="Google Shape;3213;p5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4" name="Google Shape;3214;p5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5" name="Google Shape;3215;p5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6" name="Google Shape;3216;p50"/>
            <p:cNvSpPr/>
            <p:nvPr/>
          </p:nvSpPr>
          <p:spPr>
            <a:xfrm>
              <a:off x="5286542" y="1029823"/>
              <a:ext cx="92205"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7" name="Google Shape;3217;p50"/>
            <p:cNvSpPr/>
            <p:nvPr/>
          </p:nvSpPr>
          <p:spPr>
            <a:xfrm>
              <a:off x="4062797" y="1043880"/>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8" name="Google Shape;3218;p50"/>
            <p:cNvSpPr/>
            <p:nvPr/>
          </p:nvSpPr>
          <p:spPr>
            <a:xfrm>
              <a:off x="2991744" y="1043943"/>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9" name="Google Shape;3219;p50"/>
            <p:cNvSpPr/>
            <p:nvPr/>
          </p:nvSpPr>
          <p:spPr>
            <a:xfrm>
              <a:off x="2685624" y="1069472"/>
              <a:ext cx="92205"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0" name="Google Shape;3220;p50"/>
            <p:cNvSpPr/>
            <p:nvPr/>
          </p:nvSpPr>
          <p:spPr>
            <a:xfrm>
              <a:off x="2379503" y="1069535"/>
              <a:ext cx="92574"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1" name="Google Shape;3221;p50"/>
            <p:cNvSpPr/>
            <p:nvPr/>
          </p:nvSpPr>
          <p:spPr>
            <a:xfrm>
              <a:off x="2532563" y="1037261"/>
              <a:ext cx="92205"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2" name="Google Shape;3222;p50"/>
            <p:cNvSpPr/>
            <p:nvPr/>
          </p:nvSpPr>
          <p:spPr>
            <a:xfrm>
              <a:off x="3144804"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3" name="Google Shape;3223;p50"/>
            <p:cNvSpPr/>
            <p:nvPr/>
          </p:nvSpPr>
          <p:spPr>
            <a:xfrm>
              <a:off x="3603617" y="1086996"/>
              <a:ext cx="92574"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4" name="Google Shape;3224;p50"/>
            <p:cNvSpPr/>
            <p:nvPr/>
          </p:nvSpPr>
          <p:spPr>
            <a:xfrm>
              <a:off x="4215858" y="1086996"/>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5" name="Google Shape;3225;p50"/>
            <p:cNvSpPr/>
            <p:nvPr/>
          </p:nvSpPr>
          <p:spPr>
            <a:xfrm>
              <a:off x="4980422" y="1002717"/>
              <a:ext cx="92205"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6" name="Google Shape;3226;p50"/>
            <p:cNvSpPr/>
            <p:nvPr/>
          </p:nvSpPr>
          <p:spPr>
            <a:xfrm>
              <a:off x="4674301"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7" name="Google Shape;3227;p50"/>
            <p:cNvSpPr/>
            <p:nvPr/>
          </p:nvSpPr>
          <p:spPr>
            <a:xfrm>
              <a:off x="5592294" y="1098532"/>
              <a:ext cx="92574"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8" name="Google Shape;3228;p50"/>
            <p:cNvSpPr/>
            <p:nvPr/>
          </p:nvSpPr>
          <p:spPr>
            <a:xfrm>
              <a:off x="6051475" y="1098532"/>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9" name="Google Shape;3229;p50"/>
            <p:cNvSpPr/>
            <p:nvPr/>
          </p:nvSpPr>
          <p:spPr>
            <a:xfrm>
              <a:off x="2838684" y="1102314"/>
              <a:ext cx="92205"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30" name="Google Shape;3230;p50"/>
            <p:cNvSpPr/>
            <p:nvPr/>
          </p:nvSpPr>
          <p:spPr>
            <a:xfrm>
              <a:off x="2226811" y="998179"/>
              <a:ext cx="92205"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3231" name="Google Shape;3231;p50"/>
          <p:cNvPicPr preferRelativeResize="0"/>
          <p:nvPr/>
        </p:nvPicPr>
        <p:blipFill rotWithShape="1">
          <a:blip r:embed="rId3">
            <a:alphaModFix/>
          </a:blip>
          <a:srcRect b="-3786" l="0" r="-5086" t="-3786"/>
          <a:stretch/>
        </p:blipFill>
        <p:spPr>
          <a:xfrm>
            <a:off x="2965100" y="725251"/>
            <a:ext cx="6051775" cy="3598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5" name="Shape 3235"/>
        <p:cNvGrpSpPr/>
        <p:nvPr/>
      </p:nvGrpSpPr>
      <p:grpSpPr>
        <a:xfrm>
          <a:off x="0" y="0"/>
          <a:ext cx="0" cy="0"/>
          <a:chOff x="0" y="0"/>
          <a:chExt cx="0" cy="0"/>
        </a:xfrm>
      </p:grpSpPr>
      <p:sp>
        <p:nvSpPr>
          <p:cNvPr id="3236" name="Google Shape;3236;p51"/>
          <p:cNvSpPr txBox="1"/>
          <p:nvPr>
            <p:ph type="title"/>
          </p:nvPr>
        </p:nvSpPr>
        <p:spPr>
          <a:xfrm>
            <a:off x="713225" y="2121000"/>
            <a:ext cx="7717500" cy="151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51"/>
          <p:cNvSpPr txBox="1"/>
          <p:nvPr>
            <p:ph idx="2" type="title"/>
          </p:nvPr>
        </p:nvSpPr>
        <p:spPr>
          <a:xfrm>
            <a:off x="1414500" y="114050"/>
            <a:ext cx="6315000" cy="75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Choose predictors for our models</a:t>
            </a:r>
            <a:endParaRPr sz="3000"/>
          </a:p>
        </p:txBody>
      </p:sp>
      <p:sp>
        <p:nvSpPr>
          <p:cNvPr id="3238" name="Google Shape;3238;p51"/>
          <p:cNvSpPr txBox="1"/>
          <p:nvPr>
            <p:ph idx="1" type="subTitle"/>
          </p:nvPr>
        </p:nvSpPr>
        <p:spPr>
          <a:xfrm>
            <a:off x="713225" y="3630750"/>
            <a:ext cx="77175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3239" name="Google Shape;3239;p51"/>
          <p:cNvPicPr preferRelativeResize="0"/>
          <p:nvPr/>
        </p:nvPicPr>
        <p:blipFill>
          <a:blip r:embed="rId3">
            <a:alphaModFix/>
          </a:blip>
          <a:stretch>
            <a:fillRect/>
          </a:stretch>
        </p:blipFill>
        <p:spPr>
          <a:xfrm>
            <a:off x="488325" y="1082710"/>
            <a:ext cx="3708650" cy="1415325"/>
          </a:xfrm>
          <a:prstGeom prst="rect">
            <a:avLst/>
          </a:prstGeom>
          <a:noFill/>
          <a:ln>
            <a:noFill/>
          </a:ln>
        </p:spPr>
      </p:pic>
      <p:pic>
        <p:nvPicPr>
          <p:cNvPr id="3240" name="Google Shape;3240;p51"/>
          <p:cNvPicPr preferRelativeResize="0"/>
          <p:nvPr/>
        </p:nvPicPr>
        <p:blipFill rotWithShape="1">
          <a:blip r:embed="rId4">
            <a:alphaModFix/>
          </a:blip>
          <a:srcRect b="-36322" l="-18662" r="-18662" t="-4245"/>
          <a:stretch/>
        </p:blipFill>
        <p:spPr>
          <a:xfrm>
            <a:off x="3460625" y="2121000"/>
            <a:ext cx="5948315" cy="3536524"/>
          </a:xfrm>
          <a:prstGeom prst="rect">
            <a:avLst/>
          </a:prstGeom>
          <a:noFill/>
          <a:ln>
            <a:noFill/>
          </a:ln>
        </p:spPr>
      </p:pic>
      <p:sp>
        <p:nvSpPr>
          <p:cNvPr id="3241" name="Google Shape;3241;p51"/>
          <p:cNvSpPr txBox="1"/>
          <p:nvPr/>
        </p:nvSpPr>
        <p:spPr>
          <a:xfrm>
            <a:off x="4196975" y="1082700"/>
            <a:ext cx="4607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Lato"/>
                <a:ea typeface="Lato"/>
                <a:cs typeface="Lato"/>
                <a:sym typeface="Lato"/>
              </a:rPr>
              <a:t>Model 1: Occupation, Sleep Duration, BMI Category</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Model 2: BMI Category, Age, Daily Steps</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Model 3: Occupation, Sleep Duration, Daily Steps</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Model 4: BMI Category, Age, Gender</a:t>
            </a:r>
            <a:endParaRPr b="1" sz="1500">
              <a:solidFill>
                <a:schemeClr val="dk1"/>
              </a:solidFill>
              <a:latin typeface="Lato"/>
              <a:ea typeface="Lato"/>
              <a:cs typeface="Lato"/>
              <a:sym typeface="Lato"/>
            </a:endParaRPr>
          </a:p>
        </p:txBody>
      </p:sp>
      <p:sp>
        <p:nvSpPr>
          <p:cNvPr id="3242" name="Google Shape;3242;p51"/>
          <p:cNvSpPr txBox="1"/>
          <p:nvPr/>
        </p:nvSpPr>
        <p:spPr>
          <a:xfrm>
            <a:off x="5801925" y="3085525"/>
            <a:ext cx="376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Lato"/>
              <a:ea typeface="Lato"/>
              <a:cs typeface="Lato"/>
              <a:sym typeface="Lato"/>
            </a:endParaRPr>
          </a:p>
        </p:txBody>
      </p:sp>
      <p:pic>
        <p:nvPicPr>
          <p:cNvPr id="3243" name="Google Shape;3243;p51"/>
          <p:cNvPicPr preferRelativeResize="0"/>
          <p:nvPr/>
        </p:nvPicPr>
        <p:blipFill>
          <a:blip r:embed="rId5">
            <a:alphaModFix/>
          </a:blip>
          <a:stretch>
            <a:fillRect/>
          </a:stretch>
        </p:blipFill>
        <p:spPr>
          <a:xfrm>
            <a:off x="615163" y="2816025"/>
            <a:ext cx="3454975" cy="1707925"/>
          </a:xfrm>
          <a:prstGeom prst="rect">
            <a:avLst/>
          </a:prstGeom>
          <a:noFill/>
          <a:ln>
            <a:noFill/>
          </a:ln>
        </p:spPr>
      </p:pic>
      <p:sp>
        <p:nvSpPr>
          <p:cNvPr id="3244" name="Google Shape;3244;p51"/>
          <p:cNvSpPr/>
          <p:nvPr/>
        </p:nvSpPr>
        <p:spPr>
          <a:xfrm>
            <a:off x="4472050" y="4015650"/>
            <a:ext cx="1153800" cy="40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8" name="Shape 3248"/>
        <p:cNvGrpSpPr/>
        <p:nvPr/>
      </p:nvGrpSpPr>
      <p:grpSpPr>
        <a:xfrm>
          <a:off x="0" y="0"/>
          <a:ext cx="0" cy="0"/>
          <a:chOff x="0" y="0"/>
          <a:chExt cx="0" cy="0"/>
        </a:xfrm>
      </p:grpSpPr>
      <p:sp>
        <p:nvSpPr>
          <p:cNvPr id="3249" name="Google Shape;3249;p52"/>
          <p:cNvSpPr txBox="1"/>
          <p:nvPr/>
        </p:nvSpPr>
        <p:spPr>
          <a:xfrm>
            <a:off x="2157425" y="1060125"/>
            <a:ext cx="4829100" cy="449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Training and testing using </a:t>
            </a:r>
            <a:r>
              <a:rPr lang="en" sz="1600">
                <a:solidFill>
                  <a:schemeClr val="accent1"/>
                </a:solidFill>
                <a:latin typeface="Outfit ExtraBold"/>
                <a:ea typeface="Outfit ExtraBold"/>
                <a:cs typeface="Outfit ExtraBold"/>
                <a:sym typeface="Outfit ExtraBold"/>
              </a:rPr>
              <a:t>RandomForest</a:t>
            </a:r>
            <a:r>
              <a:rPr lang="en" sz="1600">
                <a:solidFill>
                  <a:schemeClr val="accent1"/>
                </a:solidFill>
                <a:latin typeface="Outfit ExtraBold"/>
                <a:ea typeface="Outfit ExtraBold"/>
                <a:cs typeface="Outfit ExtraBold"/>
                <a:sym typeface="Outfit ExtraBold"/>
              </a:rPr>
              <a:t> Method</a:t>
            </a:r>
            <a:endParaRPr sz="1600">
              <a:solidFill>
                <a:schemeClr val="accent1"/>
              </a:solidFill>
              <a:latin typeface="Outfit ExtraBold"/>
              <a:ea typeface="Outfit ExtraBold"/>
              <a:cs typeface="Outfit ExtraBold"/>
              <a:sym typeface="Outfit ExtraBold"/>
            </a:endParaRPr>
          </a:p>
        </p:txBody>
      </p:sp>
      <p:sp>
        <p:nvSpPr>
          <p:cNvPr id="3250" name="Google Shape;3250;p52"/>
          <p:cNvSpPr txBox="1"/>
          <p:nvPr>
            <p:ph idx="2" type="title"/>
          </p:nvPr>
        </p:nvSpPr>
        <p:spPr>
          <a:xfrm>
            <a:off x="713225" y="204025"/>
            <a:ext cx="7717500" cy="50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Machine Learning Process</a:t>
            </a:r>
            <a:endParaRPr sz="3000"/>
          </a:p>
        </p:txBody>
      </p:sp>
      <p:cxnSp>
        <p:nvCxnSpPr>
          <p:cNvPr id="3251" name="Google Shape;3251;p52"/>
          <p:cNvCxnSpPr/>
          <p:nvPr/>
        </p:nvCxnSpPr>
        <p:spPr>
          <a:xfrm flipH="1">
            <a:off x="4571225" y="1509525"/>
            <a:ext cx="1500" cy="344100"/>
          </a:xfrm>
          <a:prstGeom prst="straightConnector1">
            <a:avLst/>
          </a:prstGeom>
          <a:noFill/>
          <a:ln cap="flat" cmpd="sng" w="19050">
            <a:solidFill>
              <a:schemeClr val="dk2"/>
            </a:solidFill>
            <a:prstDash val="solid"/>
            <a:round/>
            <a:headEnd len="med" w="med" type="none"/>
            <a:tailEnd len="med" w="med" type="triangle"/>
          </a:ln>
        </p:spPr>
      </p:cxnSp>
      <p:sp>
        <p:nvSpPr>
          <p:cNvPr id="3252" name="Google Shape;3252;p52"/>
          <p:cNvSpPr txBox="1"/>
          <p:nvPr/>
        </p:nvSpPr>
        <p:spPr>
          <a:xfrm>
            <a:off x="2045675" y="1859225"/>
            <a:ext cx="5052600" cy="449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GridSearch to find best parameters for each model</a:t>
            </a:r>
            <a:endParaRPr sz="1600">
              <a:solidFill>
                <a:schemeClr val="accent1"/>
              </a:solidFill>
              <a:latin typeface="Outfit ExtraBold"/>
              <a:ea typeface="Outfit ExtraBold"/>
              <a:cs typeface="Outfit ExtraBold"/>
              <a:sym typeface="Outfit ExtraBold"/>
            </a:endParaRPr>
          </a:p>
        </p:txBody>
      </p:sp>
      <p:cxnSp>
        <p:nvCxnSpPr>
          <p:cNvPr id="3253" name="Google Shape;3253;p52"/>
          <p:cNvCxnSpPr/>
          <p:nvPr/>
        </p:nvCxnSpPr>
        <p:spPr>
          <a:xfrm flipH="1">
            <a:off x="4571225" y="2308625"/>
            <a:ext cx="1500" cy="344100"/>
          </a:xfrm>
          <a:prstGeom prst="straightConnector1">
            <a:avLst/>
          </a:prstGeom>
          <a:noFill/>
          <a:ln cap="flat" cmpd="sng" w="19050">
            <a:solidFill>
              <a:schemeClr val="dk2"/>
            </a:solidFill>
            <a:prstDash val="solid"/>
            <a:round/>
            <a:headEnd len="med" w="med" type="none"/>
            <a:tailEnd len="med" w="med" type="triangle"/>
          </a:ln>
        </p:spPr>
      </p:cxnSp>
      <p:sp>
        <p:nvSpPr>
          <p:cNvPr id="3254" name="Google Shape;3254;p52"/>
          <p:cNvSpPr txBox="1"/>
          <p:nvPr/>
        </p:nvSpPr>
        <p:spPr>
          <a:xfrm>
            <a:off x="3309300" y="2658325"/>
            <a:ext cx="2525400" cy="449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Build post-tuning model</a:t>
            </a:r>
            <a:endParaRPr sz="1600">
              <a:solidFill>
                <a:schemeClr val="accent1"/>
              </a:solidFill>
              <a:latin typeface="Outfit ExtraBold"/>
              <a:ea typeface="Outfit ExtraBold"/>
              <a:cs typeface="Outfit ExtraBold"/>
              <a:sym typeface="Outfit ExtraBold"/>
            </a:endParaRPr>
          </a:p>
        </p:txBody>
      </p:sp>
      <p:cxnSp>
        <p:nvCxnSpPr>
          <p:cNvPr id="3255" name="Google Shape;3255;p52"/>
          <p:cNvCxnSpPr/>
          <p:nvPr/>
        </p:nvCxnSpPr>
        <p:spPr>
          <a:xfrm flipH="1">
            <a:off x="4571225" y="3107725"/>
            <a:ext cx="1500" cy="344100"/>
          </a:xfrm>
          <a:prstGeom prst="straightConnector1">
            <a:avLst/>
          </a:prstGeom>
          <a:noFill/>
          <a:ln cap="flat" cmpd="sng" w="19050">
            <a:solidFill>
              <a:schemeClr val="dk2"/>
            </a:solidFill>
            <a:prstDash val="solid"/>
            <a:round/>
            <a:headEnd len="med" w="med" type="none"/>
            <a:tailEnd len="med" w="med" type="triangle"/>
          </a:ln>
        </p:spPr>
      </p:cxnSp>
      <p:sp>
        <p:nvSpPr>
          <p:cNvPr id="3256" name="Google Shape;3256;p52"/>
          <p:cNvSpPr txBox="1"/>
          <p:nvPr/>
        </p:nvSpPr>
        <p:spPr>
          <a:xfrm>
            <a:off x="2157450" y="3457425"/>
            <a:ext cx="4829100" cy="449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Training and testing using RandomForest Method</a:t>
            </a:r>
            <a:endParaRPr sz="1600">
              <a:solidFill>
                <a:schemeClr val="accent1"/>
              </a:solidFill>
              <a:latin typeface="Outfit ExtraBold"/>
              <a:ea typeface="Outfit ExtraBold"/>
              <a:cs typeface="Outfit ExtraBold"/>
              <a:sym typeface="Outfit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1" name="Shape 2601"/>
        <p:cNvGrpSpPr/>
        <p:nvPr/>
      </p:nvGrpSpPr>
      <p:grpSpPr>
        <a:xfrm>
          <a:off x="0" y="0"/>
          <a:ext cx="0" cy="0"/>
          <a:chOff x="0" y="0"/>
          <a:chExt cx="0" cy="0"/>
        </a:xfrm>
      </p:grpSpPr>
      <p:sp>
        <p:nvSpPr>
          <p:cNvPr id="2602" name="Google Shape;2602;p26"/>
          <p:cNvSpPr txBox="1"/>
          <p:nvPr>
            <p:ph type="title"/>
          </p:nvPr>
        </p:nvSpPr>
        <p:spPr>
          <a:xfrm>
            <a:off x="713225" y="2121000"/>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Formulation </a:t>
            </a:r>
            <a:r>
              <a:rPr lang="en"/>
              <a:t> </a:t>
            </a:r>
            <a:endParaRPr/>
          </a:p>
        </p:txBody>
      </p:sp>
      <p:sp>
        <p:nvSpPr>
          <p:cNvPr id="2603" name="Google Shape;2603;p26"/>
          <p:cNvSpPr txBox="1"/>
          <p:nvPr>
            <p:ph idx="1" type="subTitle"/>
          </p:nvPr>
        </p:nvSpPr>
        <p:spPr>
          <a:xfrm>
            <a:off x="713225" y="3630750"/>
            <a:ext cx="77175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this project? </a:t>
            </a:r>
            <a:endParaRPr/>
          </a:p>
        </p:txBody>
      </p:sp>
      <p:sp>
        <p:nvSpPr>
          <p:cNvPr id="2604" name="Google Shape;2604;p26"/>
          <p:cNvSpPr txBox="1"/>
          <p:nvPr>
            <p:ph idx="2" type="title"/>
          </p:nvPr>
        </p:nvSpPr>
        <p:spPr>
          <a:xfrm>
            <a:off x="3574350" y="5395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605" name="Google Shape;2605;p26"/>
          <p:cNvGrpSpPr/>
          <p:nvPr/>
        </p:nvGrpSpPr>
        <p:grpSpPr>
          <a:xfrm>
            <a:off x="3333124" y="539512"/>
            <a:ext cx="397957" cy="491303"/>
            <a:chOff x="4986000" y="2166120"/>
            <a:chExt cx="388440" cy="1402920"/>
          </a:xfrm>
        </p:grpSpPr>
        <p:sp>
          <p:nvSpPr>
            <p:cNvPr id="2606" name="Google Shape;2606;p26"/>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7" name="Google Shape;2607;p26"/>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8" name="Google Shape;2608;p26"/>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09" name="Google Shape;2609;p26"/>
          <p:cNvGrpSpPr/>
          <p:nvPr/>
        </p:nvGrpSpPr>
        <p:grpSpPr>
          <a:xfrm>
            <a:off x="4984310" y="1974862"/>
            <a:ext cx="398326" cy="280942"/>
            <a:chOff x="6180480" y="1249200"/>
            <a:chExt cx="388800" cy="552600"/>
          </a:xfrm>
        </p:grpSpPr>
        <p:sp>
          <p:nvSpPr>
            <p:cNvPr id="2610" name="Google Shape;2610;p26"/>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1" name="Google Shape;2611;p26"/>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2" name="Google Shape;2612;p26"/>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0" name="Shape 3260"/>
        <p:cNvGrpSpPr/>
        <p:nvPr/>
      </p:nvGrpSpPr>
      <p:grpSpPr>
        <a:xfrm>
          <a:off x="0" y="0"/>
          <a:ext cx="0" cy="0"/>
          <a:chOff x="0" y="0"/>
          <a:chExt cx="0" cy="0"/>
        </a:xfrm>
      </p:grpSpPr>
      <p:sp>
        <p:nvSpPr>
          <p:cNvPr id="3261" name="Google Shape;3261;p53"/>
          <p:cNvSpPr/>
          <p:nvPr/>
        </p:nvSpPr>
        <p:spPr>
          <a:xfrm>
            <a:off x="5779375" y="3124500"/>
            <a:ext cx="2448300" cy="554400"/>
          </a:xfrm>
          <a:prstGeom prst="rect">
            <a:avLst/>
          </a:prstGeom>
          <a:solidFill>
            <a:srgbClr val="F4CCCC"/>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2" name="Google Shape;3262;p53"/>
          <p:cNvSpPr txBox="1"/>
          <p:nvPr>
            <p:ph idx="1" type="subTitle"/>
          </p:nvPr>
        </p:nvSpPr>
        <p:spPr>
          <a:xfrm>
            <a:off x="713225" y="3630750"/>
            <a:ext cx="77175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1"/>
              </a:solidFill>
              <a:latin typeface="Outfit ExtraBold"/>
              <a:ea typeface="Outfit ExtraBold"/>
              <a:cs typeface="Outfit ExtraBold"/>
              <a:sym typeface="Outfit ExtraBold"/>
            </a:endParaRPr>
          </a:p>
          <a:p>
            <a:pPr indent="0" lvl="0" marL="0" rtl="0" algn="l">
              <a:spcBef>
                <a:spcPts val="0"/>
              </a:spcBef>
              <a:spcAft>
                <a:spcPts val="0"/>
              </a:spcAft>
              <a:buNone/>
            </a:pPr>
            <a:r>
              <a:t/>
            </a:r>
            <a:endParaRPr/>
          </a:p>
        </p:txBody>
      </p:sp>
      <p:graphicFrame>
        <p:nvGraphicFramePr>
          <p:cNvPr id="3263" name="Google Shape;3263;p53"/>
          <p:cNvGraphicFramePr/>
          <p:nvPr/>
        </p:nvGraphicFramePr>
        <p:xfrm>
          <a:off x="882575" y="1061325"/>
          <a:ext cx="3000000" cy="3000000"/>
        </p:xfrm>
        <a:graphic>
          <a:graphicData uri="http://schemas.openxmlformats.org/drawingml/2006/table">
            <a:tbl>
              <a:tblPr>
                <a:noFill/>
                <a:tableStyleId>{387F9351-C212-47A7-92D6-F34A5A4A5529}</a:tableStyleId>
              </a:tblPr>
              <a:tblGrid>
                <a:gridCol w="1224200"/>
                <a:gridCol w="1224200"/>
                <a:gridCol w="1224200"/>
                <a:gridCol w="1224200"/>
                <a:gridCol w="1224200"/>
                <a:gridCol w="1224200"/>
              </a:tblGrid>
              <a:tr h="872325">
                <a:tc>
                  <a:txBody>
                    <a:bodyPr/>
                    <a:lstStyle/>
                    <a:p>
                      <a:pPr indent="0" lvl="0" marL="0" rtl="0" algn="l">
                        <a:spcBef>
                          <a:spcPts val="0"/>
                        </a:spcBef>
                        <a:spcAft>
                          <a:spcPts val="0"/>
                        </a:spcAft>
                        <a:buNone/>
                      </a:pPr>
                      <a:r>
                        <a:t/>
                      </a:r>
                      <a:endParaRPr/>
                    </a:p>
                  </a:txBody>
                  <a:tcPr marT="91425" marB="91425" marR="91425" marL="91425">
                    <a:solidFill>
                      <a:srgbClr val="DBE3E8"/>
                    </a:solidFill>
                  </a:tcPr>
                </a:tc>
                <a:tc>
                  <a:txBody>
                    <a:bodyPr/>
                    <a:lstStyle/>
                    <a:p>
                      <a:pPr indent="0" lvl="0" marL="0" rtl="0" algn="ctr">
                        <a:spcBef>
                          <a:spcPts val="0"/>
                        </a:spcBef>
                        <a:spcAft>
                          <a:spcPts val="0"/>
                        </a:spcAft>
                        <a:buNone/>
                      </a:pPr>
                      <a:r>
                        <a:rPr lang="en"/>
                        <a:t>Train data accuracy</a:t>
                      </a:r>
                      <a:endParaRPr/>
                    </a:p>
                  </a:txBody>
                  <a:tcPr marT="91425" marB="91425" marR="91425" marL="91425" anchor="ctr">
                    <a:solidFill>
                      <a:srgbClr val="DBE3E8"/>
                    </a:solidFill>
                  </a:tcPr>
                </a:tc>
                <a:tc>
                  <a:txBody>
                    <a:bodyPr/>
                    <a:lstStyle/>
                    <a:p>
                      <a:pPr indent="0" lvl="0" marL="0" rtl="0" algn="ctr">
                        <a:spcBef>
                          <a:spcPts val="0"/>
                        </a:spcBef>
                        <a:spcAft>
                          <a:spcPts val="0"/>
                        </a:spcAft>
                        <a:buNone/>
                      </a:pPr>
                      <a:r>
                        <a:rPr lang="en"/>
                        <a:t>Test data accuracy</a:t>
                      </a:r>
                      <a:endParaRPr/>
                    </a:p>
                  </a:txBody>
                  <a:tcPr marT="91425" marB="91425" marR="91425" marL="91425" anchor="ctr">
                    <a:solidFill>
                      <a:srgbClr val="DBE3E8"/>
                    </a:solidFill>
                  </a:tcPr>
                </a:tc>
                <a:tc>
                  <a:txBody>
                    <a:bodyPr/>
                    <a:lstStyle/>
                    <a:p>
                      <a:pPr indent="0" lvl="0" marL="0" rtl="0" algn="ctr">
                        <a:spcBef>
                          <a:spcPts val="0"/>
                        </a:spcBef>
                        <a:spcAft>
                          <a:spcPts val="0"/>
                        </a:spcAft>
                        <a:buNone/>
                      </a:pPr>
                      <a:r>
                        <a:rPr lang="en"/>
                        <a:t>Post-tuning train accuracy</a:t>
                      </a:r>
                      <a:endParaRPr/>
                    </a:p>
                  </a:txBody>
                  <a:tcPr marT="91425" marB="91425" marR="91425" marL="91425" anchor="ctr">
                    <a:solidFill>
                      <a:srgbClr val="DBE3E8"/>
                    </a:solidFill>
                  </a:tcPr>
                </a:tc>
                <a:tc>
                  <a:txBody>
                    <a:bodyPr/>
                    <a:lstStyle/>
                    <a:p>
                      <a:pPr indent="0" lvl="0" marL="0" rtl="0" algn="ctr">
                        <a:spcBef>
                          <a:spcPts val="0"/>
                        </a:spcBef>
                        <a:spcAft>
                          <a:spcPts val="0"/>
                        </a:spcAft>
                        <a:buNone/>
                      </a:pPr>
                      <a:r>
                        <a:rPr lang="en"/>
                        <a:t>Post-tuning test accuracy</a:t>
                      </a:r>
                      <a:endParaRPr/>
                    </a:p>
                  </a:txBody>
                  <a:tcPr marT="91425" marB="91425" marR="91425" marL="91425" anchor="ctr">
                    <a:solidFill>
                      <a:srgbClr val="DBE3E8"/>
                    </a:solidFill>
                  </a:tcPr>
                </a:tc>
                <a:tc>
                  <a:txBody>
                    <a:bodyPr/>
                    <a:lstStyle/>
                    <a:p>
                      <a:pPr indent="0" lvl="0" marL="0" rtl="0" algn="ctr">
                        <a:spcBef>
                          <a:spcPts val="0"/>
                        </a:spcBef>
                        <a:spcAft>
                          <a:spcPts val="0"/>
                        </a:spcAft>
                        <a:buNone/>
                      </a:pPr>
                      <a:r>
                        <a:rPr lang="en"/>
                        <a:t>Cross validation score</a:t>
                      </a:r>
                      <a:endParaRPr/>
                    </a:p>
                  </a:txBody>
                  <a:tcPr marT="91425" marB="91425" marR="91425" marL="91425" anchor="ctr">
                    <a:solidFill>
                      <a:srgbClr val="DBE3E8"/>
                    </a:solidFill>
                  </a:tcPr>
                </a:tc>
              </a:tr>
              <a:tr h="581750">
                <a:tc>
                  <a:txBody>
                    <a:bodyPr/>
                    <a:lstStyle/>
                    <a:p>
                      <a:pPr indent="0" lvl="0" marL="0" rtl="0" algn="ctr">
                        <a:spcBef>
                          <a:spcPts val="0"/>
                        </a:spcBef>
                        <a:spcAft>
                          <a:spcPts val="0"/>
                        </a:spcAft>
                        <a:buNone/>
                      </a:pPr>
                      <a:r>
                        <a:rPr lang="en"/>
                        <a:t>Model 1</a:t>
                      </a:r>
                      <a:endParaRPr/>
                    </a:p>
                  </a:txBody>
                  <a:tcPr marT="91425" marB="91425" marR="91425" marL="91425" anchor="ctr">
                    <a:solidFill>
                      <a:srgbClr val="DBE3E8"/>
                    </a:solidFill>
                  </a:tcPr>
                </a:tc>
                <a:tc>
                  <a:txBody>
                    <a:bodyPr/>
                    <a:lstStyle/>
                    <a:p>
                      <a:pPr indent="0" lvl="0" marL="0" rtl="0" algn="ctr">
                        <a:spcBef>
                          <a:spcPts val="0"/>
                        </a:spcBef>
                        <a:spcAft>
                          <a:spcPts val="0"/>
                        </a:spcAft>
                        <a:buNone/>
                      </a:pPr>
                      <a:r>
                        <a:rPr lang="en"/>
                        <a:t>0.9147</a:t>
                      </a:r>
                      <a:endParaRPr/>
                    </a:p>
                  </a:txBody>
                  <a:tcPr marT="91425" marB="91425" marR="91425" marL="91425" anchor="ctr"/>
                </a:tc>
                <a:tc>
                  <a:txBody>
                    <a:bodyPr/>
                    <a:lstStyle/>
                    <a:p>
                      <a:pPr indent="0" lvl="0" marL="0" rtl="0" algn="ctr">
                        <a:spcBef>
                          <a:spcPts val="0"/>
                        </a:spcBef>
                        <a:spcAft>
                          <a:spcPts val="0"/>
                        </a:spcAft>
                        <a:buNone/>
                      </a:pPr>
                      <a:r>
                        <a:rPr lang="en"/>
                        <a:t>0.9009</a:t>
                      </a:r>
                      <a:endParaRPr/>
                    </a:p>
                  </a:txBody>
                  <a:tcPr marT="91425" marB="91425" marR="91425" marL="91425" anchor="ctr"/>
                </a:tc>
                <a:tc>
                  <a:txBody>
                    <a:bodyPr/>
                    <a:lstStyle/>
                    <a:p>
                      <a:pPr indent="0" lvl="0" marL="0" rtl="0" algn="ctr">
                        <a:spcBef>
                          <a:spcPts val="0"/>
                        </a:spcBef>
                        <a:spcAft>
                          <a:spcPts val="0"/>
                        </a:spcAft>
                        <a:buNone/>
                      </a:pPr>
                      <a:r>
                        <a:rPr lang="en"/>
                        <a:t>0.9147</a:t>
                      </a:r>
                      <a:endParaRPr/>
                    </a:p>
                  </a:txBody>
                  <a:tcPr marT="91425" marB="91425" marR="91425" marL="91425" anchor="ctr"/>
                </a:tc>
                <a:tc>
                  <a:txBody>
                    <a:bodyPr/>
                    <a:lstStyle/>
                    <a:p>
                      <a:pPr indent="0" lvl="0" marL="0" rtl="0" algn="ctr">
                        <a:spcBef>
                          <a:spcPts val="0"/>
                        </a:spcBef>
                        <a:spcAft>
                          <a:spcPts val="0"/>
                        </a:spcAft>
                        <a:buNone/>
                      </a:pPr>
                      <a:r>
                        <a:rPr lang="en"/>
                        <a:t>0.9099</a:t>
                      </a:r>
                      <a:endParaRPr/>
                    </a:p>
                  </a:txBody>
                  <a:tcPr marT="91425" marB="91425" marR="91425" marL="91425" anchor="ctr"/>
                </a:tc>
                <a:tc>
                  <a:txBody>
                    <a:bodyPr/>
                    <a:lstStyle/>
                    <a:p>
                      <a:pPr indent="0" lvl="0" marL="0" rtl="0" algn="ctr">
                        <a:spcBef>
                          <a:spcPts val="0"/>
                        </a:spcBef>
                        <a:spcAft>
                          <a:spcPts val="0"/>
                        </a:spcAft>
                        <a:buNone/>
                      </a:pPr>
                      <a:r>
                        <a:rPr lang="en"/>
                        <a:t>0.8954</a:t>
                      </a:r>
                      <a:endParaRPr/>
                    </a:p>
                  </a:txBody>
                  <a:tcPr marT="91425" marB="91425" marR="91425" marL="91425" anchor="ctr"/>
                </a:tc>
              </a:tr>
              <a:tr h="581750">
                <a:tc>
                  <a:txBody>
                    <a:bodyPr/>
                    <a:lstStyle/>
                    <a:p>
                      <a:pPr indent="0" lvl="0" marL="0" rtl="0" algn="ctr">
                        <a:spcBef>
                          <a:spcPts val="0"/>
                        </a:spcBef>
                        <a:spcAft>
                          <a:spcPts val="0"/>
                        </a:spcAft>
                        <a:buNone/>
                      </a:pPr>
                      <a:r>
                        <a:rPr lang="en"/>
                        <a:t>Model 2</a:t>
                      </a:r>
                      <a:endParaRPr/>
                    </a:p>
                  </a:txBody>
                  <a:tcPr marT="91425" marB="91425" marR="91425" marL="91425" anchor="ctr">
                    <a:solidFill>
                      <a:srgbClr val="DBE3E8"/>
                    </a:solidFill>
                  </a:tcPr>
                </a:tc>
                <a:tc>
                  <a:txBody>
                    <a:bodyPr/>
                    <a:lstStyle/>
                    <a:p>
                      <a:pPr indent="0" lvl="0" marL="0" rtl="0" algn="ctr">
                        <a:spcBef>
                          <a:spcPts val="0"/>
                        </a:spcBef>
                        <a:spcAft>
                          <a:spcPts val="0"/>
                        </a:spcAft>
                        <a:buNone/>
                      </a:pPr>
                      <a:r>
                        <a:rPr lang="en"/>
                        <a:t>0.9070</a:t>
                      </a:r>
                      <a:endParaRPr/>
                    </a:p>
                  </a:txBody>
                  <a:tcPr marT="91425" marB="91425" marR="91425" marL="91425" anchor="ctr"/>
                </a:tc>
                <a:tc>
                  <a:txBody>
                    <a:bodyPr/>
                    <a:lstStyle/>
                    <a:p>
                      <a:pPr indent="0" lvl="0" marL="0" rtl="0" algn="ctr">
                        <a:spcBef>
                          <a:spcPts val="0"/>
                        </a:spcBef>
                        <a:spcAft>
                          <a:spcPts val="0"/>
                        </a:spcAft>
                        <a:buNone/>
                      </a:pPr>
                      <a:r>
                        <a:rPr lang="en"/>
                        <a:t>0.8919</a:t>
                      </a:r>
                      <a:endParaRPr/>
                    </a:p>
                  </a:txBody>
                  <a:tcPr marT="91425" marB="91425" marR="91425" marL="91425" anchor="ctr"/>
                </a:tc>
                <a:tc>
                  <a:txBody>
                    <a:bodyPr/>
                    <a:lstStyle/>
                    <a:p>
                      <a:pPr indent="0" lvl="0" marL="0" rtl="0" algn="ctr">
                        <a:spcBef>
                          <a:spcPts val="0"/>
                        </a:spcBef>
                        <a:spcAft>
                          <a:spcPts val="0"/>
                        </a:spcAft>
                        <a:buNone/>
                      </a:pPr>
                      <a:r>
                        <a:rPr lang="en"/>
                        <a:t>0.8837</a:t>
                      </a:r>
                      <a:endParaRPr/>
                    </a:p>
                  </a:txBody>
                  <a:tcPr marT="91425" marB="91425" marR="91425" marL="91425" anchor="ctr"/>
                </a:tc>
                <a:tc>
                  <a:txBody>
                    <a:bodyPr/>
                    <a:lstStyle/>
                    <a:p>
                      <a:pPr indent="0" lvl="0" marL="0" rtl="0" algn="ctr">
                        <a:spcBef>
                          <a:spcPts val="0"/>
                        </a:spcBef>
                        <a:spcAft>
                          <a:spcPts val="0"/>
                        </a:spcAft>
                        <a:buNone/>
                      </a:pPr>
                      <a:r>
                        <a:rPr lang="en"/>
                        <a:t>0.8829</a:t>
                      </a:r>
                      <a:endParaRPr/>
                    </a:p>
                  </a:txBody>
                  <a:tcPr marT="91425" marB="91425" marR="91425" marL="91425" anchor="ctr"/>
                </a:tc>
                <a:tc>
                  <a:txBody>
                    <a:bodyPr/>
                    <a:lstStyle/>
                    <a:p>
                      <a:pPr indent="0" lvl="0" marL="0" rtl="0" algn="ctr">
                        <a:spcBef>
                          <a:spcPts val="0"/>
                        </a:spcBef>
                        <a:spcAft>
                          <a:spcPts val="0"/>
                        </a:spcAft>
                        <a:buNone/>
                      </a:pPr>
                      <a:r>
                        <a:rPr lang="en"/>
                        <a:t>0.8876</a:t>
                      </a:r>
                      <a:endParaRPr/>
                    </a:p>
                  </a:txBody>
                  <a:tcPr marT="91425" marB="91425" marR="91425" marL="91425" anchor="ctr"/>
                </a:tc>
              </a:tr>
              <a:tr h="581750">
                <a:tc>
                  <a:txBody>
                    <a:bodyPr/>
                    <a:lstStyle/>
                    <a:p>
                      <a:pPr indent="0" lvl="0" marL="0" rtl="0" algn="ctr">
                        <a:spcBef>
                          <a:spcPts val="0"/>
                        </a:spcBef>
                        <a:spcAft>
                          <a:spcPts val="0"/>
                        </a:spcAft>
                        <a:buNone/>
                      </a:pPr>
                      <a:r>
                        <a:rPr lang="en"/>
                        <a:t>Model 3</a:t>
                      </a:r>
                      <a:endParaRPr/>
                    </a:p>
                  </a:txBody>
                  <a:tcPr marT="91425" marB="91425" marR="91425" marL="91425" anchor="ctr">
                    <a:solidFill>
                      <a:srgbClr val="DBE3E8"/>
                    </a:solidFill>
                  </a:tcPr>
                </a:tc>
                <a:tc>
                  <a:txBody>
                    <a:bodyPr/>
                    <a:lstStyle/>
                    <a:p>
                      <a:pPr indent="0" lvl="0" marL="0" rtl="0" algn="ctr">
                        <a:spcBef>
                          <a:spcPts val="0"/>
                        </a:spcBef>
                        <a:spcAft>
                          <a:spcPts val="0"/>
                        </a:spcAft>
                        <a:buNone/>
                      </a:pPr>
                      <a:r>
                        <a:rPr lang="en"/>
                        <a:t>0.8876</a:t>
                      </a:r>
                      <a:endParaRPr/>
                    </a:p>
                  </a:txBody>
                  <a:tcPr marT="91425" marB="91425" marR="91425" marL="91425" anchor="ctr"/>
                </a:tc>
                <a:tc>
                  <a:txBody>
                    <a:bodyPr/>
                    <a:lstStyle/>
                    <a:p>
                      <a:pPr indent="0" lvl="0" marL="0" rtl="0" algn="ctr">
                        <a:spcBef>
                          <a:spcPts val="0"/>
                        </a:spcBef>
                        <a:spcAft>
                          <a:spcPts val="0"/>
                        </a:spcAft>
                        <a:buNone/>
                      </a:pPr>
                      <a:r>
                        <a:rPr lang="en"/>
                        <a:t>0.8829</a:t>
                      </a:r>
                      <a:endParaRPr/>
                    </a:p>
                  </a:txBody>
                  <a:tcPr marT="91425" marB="91425" marR="91425" marL="91425" anchor="ctr"/>
                </a:tc>
                <a:tc>
                  <a:txBody>
                    <a:bodyPr/>
                    <a:lstStyle/>
                    <a:p>
                      <a:pPr indent="0" lvl="0" marL="0" rtl="0" algn="ctr">
                        <a:spcBef>
                          <a:spcPts val="0"/>
                        </a:spcBef>
                        <a:spcAft>
                          <a:spcPts val="0"/>
                        </a:spcAft>
                        <a:buNone/>
                      </a:pPr>
                      <a:r>
                        <a:rPr lang="en"/>
                        <a:t>0.9302</a:t>
                      </a:r>
                      <a:endParaRPr/>
                    </a:p>
                  </a:txBody>
                  <a:tcPr marT="91425" marB="91425" marR="91425" marL="91425" anchor="ctr"/>
                </a:tc>
                <a:tc>
                  <a:txBody>
                    <a:bodyPr/>
                    <a:lstStyle/>
                    <a:p>
                      <a:pPr indent="0" lvl="0" marL="0" rtl="0" algn="ctr">
                        <a:spcBef>
                          <a:spcPts val="0"/>
                        </a:spcBef>
                        <a:spcAft>
                          <a:spcPts val="0"/>
                        </a:spcAft>
                        <a:buNone/>
                      </a:pPr>
                      <a:r>
                        <a:rPr lang="en"/>
                        <a:t>0.9189</a:t>
                      </a:r>
                      <a:endParaRPr/>
                    </a:p>
                  </a:txBody>
                  <a:tcPr marT="91425" marB="91425" marR="91425" marL="91425" anchor="ctr"/>
                </a:tc>
                <a:tc>
                  <a:txBody>
                    <a:bodyPr/>
                    <a:lstStyle/>
                    <a:p>
                      <a:pPr indent="0" lvl="0" marL="0" rtl="0" algn="ctr">
                        <a:spcBef>
                          <a:spcPts val="0"/>
                        </a:spcBef>
                        <a:spcAft>
                          <a:spcPts val="0"/>
                        </a:spcAft>
                        <a:buNone/>
                      </a:pPr>
                      <a:r>
                        <a:rPr lang="en"/>
                        <a:t>0.8991</a:t>
                      </a:r>
                      <a:endParaRPr/>
                    </a:p>
                  </a:txBody>
                  <a:tcPr marT="91425" marB="91425" marR="91425" marL="91425" anchor="ctr"/>
                </a:tc>
              </a:tr>
              <a:tr h="604950">
                <a:tc>
                  <a:txBody>
                    <a:bodyPr/>
                    <a:lstStyle/>
                    <a:p>
                      <a:pPr indent="0" lvl="0" marL="0" rtl="0" algn="ctr">
                        <a:spcBef>
                          <a:spcPts val="0"/>
                        </a:spcBef>
                        <a:spcAft>
                          <a:spcPts val="0"/>
                        </a:spcAft>
                        <a:buNone/>
                      </a:pPr>
                      <a:r>
                        <a:rPr lang="en"/>
                        <a:t>Model 4</a:t>
                      </a:r>
                      <a:endParaRPr/>
                    </a:p>
                  </a:txBody>
                  <a:tcPr marT="91425" marB="91425" marR="91425" marL="91425" anchor="ctr">
                    <a:solidFill>
                      <a:srgbClr val="DBE3E8"/>
                    </a:solidFill>
                  </a:tcPr>
                </a:tc>
                <a:tc>
                  <a:txBody>
                    <a:bodyPr/>
                    <a:lstStyle/>
                    <a:p>
                      <a:pPr indent="0" lvl="0" marL="0" rtl="0" algn="ctr">
                        <a:spcBef>
                          <a:spcPts val="0"/>
                        </a:spcBef>
                        <a:spcAft>
                          <a:spcPts val="0"/>
                        </a:spcAft>
                        <a:buNone/>
                      </a:pPr>
                      <a:r>
                        <a:rPr lang="en"/>
                        <a:t>0.8798</a:t>
                      </a:r>
                      <a:endParaRPr/>
                    </a:p>
                  </a:txBody>
                  <a:tcPr marT="91425" marB="91425" marR="91425" marL="91425" anchor="ctr"/>
                </a:tc>
                <a:tc>
                  <a:txBody>
                    <a:bodyPr/>
                    <a:lstStyle/>
                    <a:p>
                      <a:pPr indent="0" lvl="0" marL="0" rtl="0" algn="ctr">
                        <a:spcBef>
                          <a:spcPts val="0"/>
                        </a:spcBef>
                        <a:spcAft>
                          <a:spcPts val="0"/>
                        </a:spcAft>
                        <a:buNone/>
                      </a:pPr>
                      <a:r>
                        <a:rPr lang="en"/>
                        <a:t>0.8649</a:t>
                      </a:r>
                      <a:endParaRPr/>
                    </a:p>
                  </a:txBody>
                  <a:tcPr marT="91425" marB="91425" marR="91425" marL="91425" anchor="ctr"/>
                </a:tc>
                <a:tc>
                  <a:txBody>
                    <a:bodyPr/>
                    <a:lstStyle/>
                    <a:p>
                      <a:pPr indent="0" lvl="0" marL="0" rtl="0" algn="ctr">
                        <a:spcBef>
                          <a:spcPts val="0"/>
                        </a:spcBef>
                        <a:spcAft>
                          <a:spcPts val="0"/>
                        </a:spcAft>
                        <a:buNone/>
                      </a:pPr>
                      <a:r>
                        <a:rPr lang="en"/>
                        <a:t>0.8760</a:t>
                      </a:r>
                      <a:endParaRPr/>
                    </a:p>
                  </a:txBody>
                  <a:tcPr marT="91425" marB="91425" marR="91425" marL="91425" anchor="ctr"/>
                </a:tc>
                <a:tc>
                  <a:txBody>
                    <a:bodyPr/>
                    <a:lstStyle/>
                    <a:p>
                      <a:pPr indent="0" lvl="0" marL="0" rtl="0" algn="ctr">
                        <a:spcBef>
                          <a:spcPts val="0"/>
                        </a:spcBef>
                        <a:spcAft>
                          <a:spcPts val="0"/>
                        </a:spcAft>
                        <a:buNone/>
                      </a:pPr>
                      <a:r>
                        <a:rPr lang="en"/>
                        <a:t>0.8649</a:t>
                      </a:r>
                      <a:endParaRPr/>
                    </a:p>
                  </a:txBody>
                  <a:tcPr marT="91425" marB="91425" marR="91425" marL="91425" anchor="ctr"/>
                </a:tc>
                <a:tc>
                  <a:txBody>
                    <a:bodyPr/>
                    <a:lstStyle/>
                    <a:p>
                      <a:pPr indent="0" lvl="0" marL="0" rtl="0" algn="ctr">
                        <a:spcBef>
                          <a:spcPts val="0"/>
                        </a:spcBef>
                        <a:spcAft>
                          <a:spcPts val="0"/>
                        </a:spcAft>
                        <a:buNone/>
                      </a:pPr>
                      <a:r>
                        <a:rPr lang="en"/>
                        <a:t>0.8761</a:t>
                      </a:r>
                      <a:endParaRPr/>
                    </a:p>
                  </a:txBody>
                  <a:tcPr marT="91425" marB="91425" marR="91425" marL="91425" anchor="ctr"/>
                </a:tc>
              </a:tr>
            </a:tbl>
          </a:graphicData>
        </a:graphic>
      </p:graphicFrame>
      <p:sp>
        <p:nvSpPr>
          <p:cNvPr id="3264" name="Google Shape;3264;p53"/>
          <p:cNvSpPr txBox="1"/>
          <p:nvPr>
            <p:ph idx="2" type="title"/>
          </p:nvPr>
        </p:nvSpPr>
        <p:spPr>
          <a:xfrm>
            <a:off x="3709325" y="223575"/>
            <a:ext cx="1691700" cy="50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   Result</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8" name="Shape 3268"/>
        <p:cNvGrpSpPr/>
        <p:nvPr/>
      </p:nvGrpSpPr>
      <p:grpSpPr>
        <a:xfrm>
          <a:off x="0" y="0"/>
          <a:ext cx="0" cy="0"/>
          <a:chOff x="0" y="0"/>
          <a:chExt cx="0" cy="0"/>
        </a:xfrm>
      </p:grpSpPr>
      <p:sp>
        <p:nvSpPr>
          <p:cNvPr id="3269" name="Google Shape;3269;p54"/>
          <p:cNvSpPr txBox="1"/>
          <p:nvPr>
            <p:ph type="title"/>
          </p:nvPr>
        </p:nvSpPr>
        <p:spPr>
          <a:xfrm>
            <a:off x="713225" y="2121000"/>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270" name="Google Shape;3270;p54"/>
          <p:cNvSpPr txBox="1"/>
          <p:nvPr>
            <p:ph idx="1" type="subTitle"/>
          </p:nvPr>
        </p:nvSpPr>
        <p:spPr>
          <a:xfrm>
            <a:off x="713225" y="3630750"/>
            <a:ext cx="77175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t>
            </a:r>
            <a:r>
              <a:rPr lang="en"/>
              <a:t>is the outcome and data-driven insights</a:t>
            </a:r>
            <a:r>
              <a:rPr lang="en"/>
              <a:t>?</a:t>
            </a:r>
            <a:endParaRPr/>
          </a:p>
        </p:txBody>
      </p:sp>
      <p:sp>
        <p:nvSpPr>
          <p:cNvPr id="3271" name="Google Shape;3271;p54"/>
          <p:cNvSpPr txBox="1"/>
          <p:nvPr>
            <p:ph idx="2" type="title"/>
          </p:nvPr>
        </p:nvSpPr>
        <p:spPr>
          <a:xfrm>
            <a:off x="3574350" y="5395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3272" name="Google Shape;3272;p54"/>
          <p:cNvGrpSpPr/>
          <p:nvPr/>
        </p:nvGrpSpPr>
        <p:grpSpPr>
          <a:xfrm>
            <a:off x="3333124" y="539512"/>
            <a:ext cx="397957" cy="491303"/>
            <a:chOff x="4986000" y="2166120"/>
            <a:chExt cx="388440" cy="1402920"/>
          </a:xfrm>
        </p:grpSpPr>
        <p:sp>
          <p:nvSpPr>
            <p:cNvPr id="3273" name="Google Shape;3273;p54"/>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4" name="Google Shape;3274;p54"/>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5" name="Google Shape;3275;p54"/>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276" name="Google Shape;3276;p54"/>
          <p:cNvGrpSpPr/>
          <p:nvPr/>
        </p:nvGrpSpPr>
        <p:grpSpPr>
          <a:xfrm>
            <a:off x="4984310" y="1974862"/>
            <a:ext cx="398326" cy="280942"/>
            <a:chOff x="6180480" y="1249200"/>
            <a:chExt cx="388800" cy="552600"/>
          </a:xfrm>
        </p:grpSpPr>
        <p:sp>
          <p:nvSpPr>
            <p:cNvPr id="3277" name="Google Shape;3277;p54"/>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8" name="Google Shape;3278;p54"/>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9" name="Google Shape;3279;p54"/>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3" name="Shape 3283"/>
        <p:cNvGrpSpPr/>
        <p:nvPr/>
      </p:nvGrpSpPr>
      <p:grpSpPr>
        <a:xfrm>
          <a:off x="0" y="0"/>
          <a:ext cx="0" cy="0"/>
          <a:chOff x="0" y="0"/>
          <a:chExt cx="0" cy="0"/>
        </a:xfrm>
      </p:grpSpPr>
      <p:sp>
        <p:nvSpPr>
          <p:cNvPr id="3284" name="Google Shape;3284;p55"/>
          <p:cNvSpPr txBox="1"/>
          <p:nvPr>
            <p:ph idx="2" type="title"/>
          </p:nvPr>
        </p:nvSpPr>
        <p:spPr>
          <a:xfrm>
            <a:off x="2362800" y="235050"/>
            <a:ext cx="4418400" cy="50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   Best Model </a:t>
            </a:r>
            <a:endParaRPr sz="3000"/>
          </a:p>
        </p:txBody>
      </p:sp>
      <p:sp>
        <p:nvSpPr>
          <p:cNvPr id="3285" name="Google Shape;3285;p55"/>
          <p:cNvSpPr txBox="1"/>
          <p:nvPr/>
        </p:nvSpPr>
        <p:spPr>
          <a:xfrm>
            <a:off x="-6375" y="1196025"/>
            <a:ext cx="9144000" cy="596700"/>
          </a:xfrm>
          <a:prstGeom prst="rect">
            <a:avLst/>
          </a:prstGeom>
          <a:solidFill>
            <a:srgbClr val="A5B7C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chemeClr val="dk1"/>
                </a:solidFill>
                <a:latin typeface="Lato"/>
                <a:ea typeface="Lato"/>
                <a:cs typeface="Lato"/>
                <a:sym typeface="Lato"/>
              </a:rPr>
              <a:t>===MODEL THREE===</a:t>
            </a:r>
            <a:endParaRPr sz="3100">
              <a:solidFill>
                <a:schemeClr val="dk1"/>
              </a:solidFill>
              <a:latin typeface="Lato"/>
              <a:ea typeface="Lato"/>
              <a:cs typeface="Lato"/>
              <a:sym typeface="Lato"/>
            </a:endParaRPr>
          </a:p>
        </p:txBody>
      </p:sp>
      <p:sp>
        <p:nvSpPr>
          <p:cNvPr id="3286" name="Google Shape;3286;p55"/>
          <p:cNvSpPr/>
          <p:nvPr/>
        </p:nvSpPr>
        <p:spPr>
          <a:xfrm>
            <a:off x="-6375" y="1792700"/>
            <a:ext cx="5039100" cy="196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accent1"/>
                </a:solidFill>
                <a:latin typeface="Lato"/>
                <a:ea typeface="Lato"/>
                <a:cs typeface="Lato"/>
                <a:sym typeface="Lato"/>
              </a:rPr>
              <a:t>         </a:t>
            </a:r>
            <a:r>
              <a:rPr b="1" lang="en" sz="1600">
                <a:solidFill>
                  <a:schemeClr val="accent1"/>
                </a:solidFill>
                <a:latin typeface="Lato"/>
                <a:ea typeface="Lato"/>
                <a:cs typeface="Lato"/>
                <a:sym typeface="Lato"/>
              </a:rPr>
              <a:t> </a:t>
            </a:r>
            <a:r>
              <a:rPr b="1" lang="en" sz="2000">
                <a:solidFill>
                  <a:schemeClr val="accent1"/>
                </a:solidFill>
                <a:latin typeface="Lato"/>
                <a:ea typeface="Lato"/>
                <a:cs typeface="Lato"/>
                <a:sym typeface="Lato"/>
              </a:rPr>
              <a:t>HIGHEST </a:t>
            </a:r>
            <a:r>
              <a:rPr lang="en" sz="1600">
                <a:latin typeface="Lato"/>
                <a:ea typeface="Lato"/>
                <a:cs typeface="Lato"/>
                <a:sym typeface="Lato"/>
              </a:rPr>
              <a:t>post-tuning test accuracy :</a:t>
            </a:r>
            <a:r>
              <a:rPr lang="en" sz="1600">
                <a:solidFill>
                  <a:schemeClr val="accent1"/>
                </a:solidFill>
                <a:latin typeface="Lato"/>
                <a:ea typeface="Lato"/>
                <a:cs typeface="Lato"/>
                <a:sym typeface="Lato"/>
              </a:rPr>
              <a:t> </a:t>
            </a:r>
            <a:r>
              <a:rPr lang="en" sz="1600" u="sng">
                <a:solidFill>
                  <a:schemeClr val="accent1"/>
                </a:solidFill>
                <a:latin typeface="Lato"/>
                <a:ea typeface="Lato"/>
                <a:cs typeface="Lato"/>
                <a:sym typeface="Lato"/>
              </a:rPr>
              <a:t>0.9189</a:t>
            </a:r>
            <a:endParaRPr sz="1600" u="sng">
              <a:solidFill>
                <a:schemeClr val="accent1"/>
              </a:solidFill>
              <a:latin typeface="Lato"/>
              <a:ea typeface="Lato"/>
              <a:cs typeface="Lato"/>
              <a:sym typeface="Lato"/>
            </a:endParaRPr>
          </a:p>
          <a:p>
            <a:pPr indent="0" lvl="0" marL="0" rtl="0" algn="ctr">
              <a:spcBef>
                <a:spcPts val="0"/>
              </a:spcBef>
              <a:spcAft>
                <a:spcPts val="0"/>
              </a:spcAft>
              <a:buNone/>
            </a:pPr>
            <a:r>
              <a:t/>
            </a:r>
            <a:endParaRPr sz="1600">
              <a:latin typeface="Lato"/>
              <a:ea typeface="Lato"/>
              <a:cs typeface="Lato"/>
              <a:sym typeface="Lato"/>
            </a:endParaRPr>
          </a:p>
          <a:p>
            <a:pPr indent="0" lvl="0" marL="0" rtl="0" algn="ctr">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b="1" lang="en" sz="1600">
                <a:solidFill>
                  <a:schemeClr val="accent1"/>
                </a:solidFill>
                <a:latin typeface="Lato"/>
                <a:ea typeface="Lato"/>
                <a:cs typeface="Lato"/>
                <a:sym typeface="Lato"/>
              </a:rPr>
              <a:t>              </a:t>
            </a:r>
            <a:r>
              <a:rPr b="1" lang="en" sz="2000">
                <a:solidFill>
                  <a:schemeClr val="accent1"/>
                </a:solidFill>
                <a:latin typeface="Lato"/>
                <a:ea typeface="Lato"/>
                <a:cs typeface="Lato"/>
                <a:sym typeface="Lato"/>
              </a:rPr>
              <a:t>HIGHEST </a:t>
            </a:r>
            <a:r>
              <a:rPr lang="en" sz="1600">
                <a:latin typeface="Lato"/>
                <a:ea typeface="Lato"/>
                <a:cs typeface="Lato"/>
                <a:sym typeface="Lato"/>
              </a:rPr>
              <a:t>cross validation score : </a:t>
            </a:r>
            <a:r>
              <a:rPr lang="en" sz="1600" u="sng">
                <a:solidFill>
                  <a:schemeClr val="accent1"/>
                </a:solidFill>
                <a:latin typeface="Lato"/>
                <a:ea typeface="Lato"/>
                <a:cs typeface="Lato"/>
                <a:sym typeface="Lato"/>
              </a:rPr>
              <a:t>0.8991</a:t>
            </a:r>
            <a:endParaRPr sz="1600" u="sng">
              <a:solidFill>
                <a:schemeClr val="accent1"/>
              </a:solidFill>
              <a:latin typeface="Lato"/>
              <a:ea typeface="Lato"/>
              <a:cs typeface="Lato"/>
              <a:sym typeface="Lato"/>
            </a:endParaRPr>
          </a:p>
        </p:txBody>
      </p:sp>
      <p:pic>
        <p:nvPicPr>
          <p:cNvPr id="3287" name="Google Shape;3287;p55"/>
          <p:cNvPicPr preferRelativeResize="0"/>
          <p:nvPr/>
        </p:nvPicPr>
        <p:blipFill>
          <a:blip r:embed="rId3">
            <a:alphaModFix/>
          </a:blip>
          <a:stretch>
            <a:fillRect/>
          </a:stretch>
        </p:blipFill>
        <p:spPr>
          <a:xfrm>
            <a:off x="18825" y="2066625"/>
            <a:ext cx="596700" cy="596700"/>
          </a:xfrm>
          <a:prstGeom prst="rect">
            <a:avLst/>
          </a:prstGeom>
          <a:noFill/>
          <a:ln>
            <a:noFill/>
          </a:ln>
        </p:spPr>
      </p:pic>
      <p:pic>
        <p:nvPicPr>
          <p:cNvPr id="3288" name="Google Shape;3288;p55"/>
          <p:cNvPicPr preferRelativeResize="0"/>
          <p:nvPr/>
        </p:nvPicPr>
        <p:blipFill>
          <a:blip r:embed="rId3">
            <a:alphaModFix/>
          </a:blip>
          <a:stretch>
            <a:fillRect/>
          </a:stretch>
        </p:blipFill>
        <p:spPr>
          <a:xfrm>
            <a:off x="18824" y="2906450"/>
            <a:ext cx="596700" cy="596700"/>
          </a:xfrm>
          <a:prstGeom prst="rect">
            <a:avLst/>
          </a:prstGeom>
          <a:noFill/>
          <a:ln>
            <a:noFill/>
          </a:ln>
        </p:spPr>
      </p:pic>
      <p:sp>
        <p:nvSpPr>
          <p:cNvPr id="3289" name="Google Shape;3289;p55"/>
          <p:cNvSpPr/>
          <p:nvPr/>
        </p:nvSpPr>
        <p:spPr>
          <a:xfrm>
            <a:off x="5032725" y="1792700"/>
            <a:ext cx="4104900" cy="1962300"/>
          </a:xfrm>
          <a:prstGeom prst="rect">
            <a:avLst/>
          </a:prstGeom>
          <a:solidFill>
            <a:srgbClr val="DBE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u="sng">
              <a:solidFill>
                <a:schemeClr val="accent1"/>
              </a:solidFill>
              <a:latin typeface="Lato"/>
              <a:ea typeface="Lato"/>
              <a:cs typeface="Lato"/>
              <a:sym typeface="Lato"/>
            </a:endParaRPr>
          </a:p>
        </p:txBody>
      </p:sp>
      <p:sp>
        <p:nvSpPr>
          <p:cNvPr id="3290" name="Google Shape;3290;p55"/>
          <p:cNvSpPr/>
          <p:nvPr/>
        </p:nvSpPr>
        <p:spPr>
          <a:xfrm>
            <a:off x="4849200" y="2241600"/>
            <a:ext cx="482100" cy="321300"/>
          </a:xfrm>
          <a:prstGeom prst="rightArrow">
            <a:avLst>
              <a:gd fmla="val 50000" name="adj1"/>
              <a:gd fmla="val 50000" name="adj2"/>
            </a:avLst>
          </a:prstGeom>
          <a:solidFill>
            <a:srgbClr val="5F81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1" name="Google Shape;3291;p55"/>
          <p:cNvSpPr/>
          <p:nvPr/>
        </p:nvSpPr>
        <p:spPr>
          <a:xfrm>
            <a:off x="4849200" y="3116975"/>
            <a:ext cx="482100" cy="321300"/>
          </a:xfrm>
          <a:prstGeom prst="rightArrow">
            <a:avLst>
              <a:gd fmla="val 50000" name="adj1"/>
              <a:gd fmla="val 50000" name="adj2"/>
            </a:avLst>
          </a:prstGeom>
          <a:solidFill>
            <a:srgbClr val="5F81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2" name="Google Shape;3292;p55"/>
          <p:cNvSpPr txBox="1"/>
          <p:nvPr/>
        </p:nvSpPr>
        <p:spPr>
          <a:xfrm>
            <a:off x="5388575" y="2205900"/>
            <a:ext cx="36033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Model 3 </a:t>
            </a:r>
            <a:r>
              <a:rPr b="1" lang="en" sz="1600">
                <a:solidFill>
                  <a:schemeClr val="accent1"/>
                </a:solidFill>
                <a:latin typeface="Lato"/>
                <a:ea typeface="Lato"/>
                <a:cs typeface="Lato"/>
                <a:sym typeface="Lato"/>
              </a:rPr>
              <a:t>successful </a:t>
            </a:r>
            <a:r>
              <a:rPr lang="en">
                <a:solidFill>
                  <a:schemeClr val="dk1"/>
                </a:solidFill>
                <a:latin typeface="Lato"/>
                <a:ea typeface="Lato"/>
                <a:cs typeface="Lato"/>
                <a:sym typeface="Lato"/>
              </a:rPr>
              <a:t>in generalising  to unseen data by testing it on multiple subsets </a:t>
            </a:r>
            <a:endParaRPr>
              <a:solidFill>
                <a:schemeClr val="dk1"/>
              </a:solidFill>
              <a:latin typeface="Lato"/>
              <a:ea typeface="Lato"/>
              <a:cs typeface="Lato"/>
              <a:sym typeface="Lato"/>
            </a:endParaRPr>
          </a:p>
        </p:txBody>
      </p:sp>
      <p:sp>
        <p:nvSpPr>
          <p:cNvPr id="3293" name="Google Shape;3293;p55"/>
          <p:cNvSpPr txBox="1"/>
          <p:nvPr/>
        </p:nvSpPr>
        <p:spPr>
          <a:xfrm>
            <a:off x="5388575" y="3099125"/>
            <a:ext cx="36033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Model 3 has </a:t>
            </a:r>
            <a:r>
              <a:rPr b="1" lang="en" sz="1600">
                <a:solidFill>
                  <a:schemeClr val="accent1"/>
                </a:solidFill>
                <a:latin typeface="Lato"/>
                <a:ea typeface="Lato"/>
                <a:cs typeface="Lato"/>
                <a:sym typeface="Lato"/>
              </a:rPr>
              <a:t>exceptional</a:t>
            </a:r>
            <a:r>
              <a:rPr lang="en">
                <a:solidFill>
                  <a:schemeClr val="dk1"/>
                </a:solidFill>
                <a:latin typeface="Lato"/>
                <a:ea typeface="Lato"/>
                <a:cs typeface="Lato"/>
                <a:sym typeface="Lato"/>
              </a:rPr>
              <a:t> performance after hyperparameter optimisation </a:t>
            </a:r>
            <a:endParaRPr>
              <a:solidFill>
                <a:schemeClr val="dk1"/>
              </a:solidFill>
              <a:latin typeface="Lato"/>
              <a:ea typeface="Lato"/>
              <a:cs typeface="Lato"/>
              <a:sym typeface="Lato"/>
            </a:endParaRPr>
          </a:p>
        </p:txBody>
      </p:sp>
      <p:sp>
        <p:nvSpPr>
          <p:cNvPr id="3294" name="Google Shape;3294;p55"/>
          <p:cNvSpPr/>
          <p:nvPr/>
        </p:nvSpPr>
        <p:spPr>
          <a:xfrm>
            <a:off x="-6375" y="3746275"/>
            <a:ext cx="9144000" cy="506400"/>
          </a:xfrm>
          <a:prstGeom prst="rect">
            <a:avLst/>
          </a:prstGeom>
          <a:solidFill>
            <a:srgbClr val="A5B7C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Lato"/>
                <a:ea typeface="Lato"/>
                <a:cs typeface="Lato"/>
                <a:sym typeface="Lato"/>
              </a:rPr>
              <a:t>RIGOROUS </a:t>
            </a:r>
            <a:r>
              <a:rPr lang="en">
                <a:latin typeface="Lato"/>
                <a:ea typeface="Lato"/>
                <a:cs typeface="Lato"/>
                <a:sym typeface="Lato"/>
              </a:rPr>
              <a:t>VALIDATION               </a:t>
            </a:r>
            <a:r>
              <a:rPr b="1" lang="en" sz="1600">
                <a:solidFill>
                  <a:schemeClr val="dk1"/>
                </a:solidFill>
                <a:latin typeface="Lato"/>
                <a:ea typeface="Lato"/>
                <a:cs typeface="Lato"/>
                <a:sym typeface="Lato"/>
              </a:rPr>
              <a:t>CAREFUL </a:t>
            </a:r>
            <a:r>
              <a:rPr lang="en">
                <a:latin typeface="Lato"/>
                <a:ea typeface="Lato"/>
                <a:cs typeface="Lato"/>
                <a:sym typeface="Lato"/>
              </a:rPr>
              <a:t>TUNING                 </a:t>
            </a:r>
            <a:r>
              <a:rPr b="1" lang="en" sz="1600">
                <a:solidFill>
                  <a:schemeClr val="dk1"/>
                </a:solidFill>
                <a:latin typeface="Lato"/>
                <a:ea typeface="Lato"/>
                <a:cs typeface="Lato"/>
                <a:sym typeface="Lato"/>
              </a:rPr>
              <a:t>RELIABLE </a:t>
            </a:r>
            <a:r>
              <a:rPr lang="en">
                <a:latin typeface="Lato"/>
                <a:ea typeface="Lato"/>
                <a:cs typeface="Lato"/>
                <a:sym typeface="Lato"/>
              </a:rPr>
              <a:t>PREDICTIONS IN PRACTICAL USES  </a:t>
            </a:r>
            <a:endParaRPr>
              <a:latin typeface="Lato"/>
              <a:ea typeface="Lato"/>
              <a:cs typeface="Lato"/>
              <a:sym typeface="Lato"/>
            </a:endParaRPr>
          </a:p>
        </p:txBody>
      </p:sp>
      <p:sp>
        <p:nvSpPr>
          <p:cNvPr id="3295" name="Google Shape;3295;p55"/>
          <p:cNvSpPr/>
          <p:nvPr/>
        </p:nvSpPr>
        <p:spPr>
          <a:xfrm>
            <a:off x="4367100" y="3820975"/>
            <a:ext cx="482100" cy="357000"/>
          </a:xfrm>
          <a:prstGeom prst="mathEqual">
            <a:avLst>
              <a:gd fmla="val 23520" name="adj1"/>
              <a:gd fmla="val 11760" name="adj2"/>
            </a:avLst>
          </a:prstGeom>
          <a:solidFill>
            <a:srgbClr val="5F81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6" name="Google Shape;3296;p55"/>
          <p:cNvSpPr/>
          <p:nvPr/>
        </p:nvSpPr>
        <p:spPr>
          <a:xfrm>
            <a:off x="2157563" y="3769975"/>
            <a:ext cx="482100" cy="459000"/>
          </a:xfrm>
          <a:prstGeom prst="mathPlus">
            <a:avLst>
              <a:gd fmla="val 23520" name="adj1"/>
            </a:avLst>
          </a:prstGeom>
          <a:solidFill>
            <a:srgbClr val="5F81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0" name="Shape 3300"/>
        <p:cNvGrpSpPr/>
        <p:nvPr/>
      </p:nvGrpSpPr>
      <p:grpSpPr>
        <a:xfrm>
          <a:off x="0" y="0"/>
          <a:ext cx="0" cy="0"/>
          <a:chOff x="0" y="0"/>
          <a:chExt cx="0" cy="0"/>
        </a:xfrm>
      </p:grpSpPr>
      <p:sp>
        <p:nvSpPr>
          <p:cNvPr id="3301" name="Google Shape;3301;p56"/>
          <p:cNvSpPr txBox="1"/>
          <p:nvPr>
            <p:ph type="title"/>
          </p:nvPr>
        </p:nvSpPr>
        <p:spPr>
          <a:xfrm>
            <a:off x="246525" y="2106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based on our model: </a:t>
            </a:r>
            <a:endParaRPr/>
          </a:p>
        </p:txBody>
      </p:sp>
      <p:sp>
        <p:nvSpPr>
          <p:cNvPr id="3302" name="Google Shape;3302;p56"/>
          <p:cNvSpPr/>
          <p:nvPr/>
        </p:nvSpPr>
        <p:spPr>
          <a:xfrm>
            <a:off x="6914871" y="5279900"/>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B</a:t>
            </a:r>
            <a:endParaRPr>
              <a:solidFill>
                <a:schemeClr val="accent1"/>
              </a:solidFill>
              <a:latin typeface="Outfit ExtraBold"/>
              <a:ea typeface="Outfit ExtraBold"/>
              <a:cs typeface="Outfit ExtraBold"/>
              <a:sym typeface="Outfit ExtraBold"/>
            </a:endParaRPr>
          </a:p>
        </p:txBody>
      </p:sp>
      <p:sp>
        <p:nvSpPr>
          <p:cNvPr id="3303" name="Google Shape;3303;p56"/>
          <p:cNvSpPr/>
          <p:nvPr/>
        </p:nvSpPr>
        <p:spPr>
          <a:xfrm>
            <a:off x="2528584" y="616187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G</a:t>
            </a:r>
            <a:endParaRPr>
              <a:solidFill>
                <a:schemeClr val="accent1"/>
              </a:solidFill>
              <a:latin typeface="Outfit ExtraBold"/>
              <a:ea typeface="Outfit ExtraBold"/>
              <a:cs typeface="Outfit ExtraBold"/>
              <a:sym typeface="Outfit ExtraBold"/>
            </a:endParaRPr>
          </a:p>
        </p:txBody>
      </p:sp>
      <p:sp>
        <p:nvSpPr>
          <p:cNvPr id="3304" name="Google Shape;3304;p56"/>
          <p:cNvSpPr/>
          <p:nvPr/>
        </p:nvSpPr>
        <p:spPr>
          <a:xfrm>
            <a:off x="5905934" y="616187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H</a:t>
            </a:r>
            <a:endParaRPr>
              <a:solidFill>
                <a:schemeClr val="accent1"/>
              </a:solidFill>
              <a:latin typeface="Outfit ExtraBold"/>
              <a:ea typeface="Outfit ExtraBold"/>
              <a:cs typeface="Outfit ExtraBold"/>
              <a:sym typeface="Outfit ExtraBold"/>
            </a:endParaRPr>
          </a:p>
        </p:txBody>
      </p:sp>
      <p:sp>
        <p:nvSpPr>
          <p:cNvPr id="3305" name="Google Shape;3305;p56"/>
          <p:cNvSpPr txBox="1"/>
          <p:nvPr/>
        </p:nvSpPr>
        <p:spPr>
          <a:xfrm>
            <a:off x="3686384" y="905813"/>
            <a:ext cx="1814400" cy="880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2"/>
                </a:solidFill>
                <a:latin typeface="Outfit ExtraBold"/>
                <a:ea typeface="Outfit ExtraBold"/>
                <a:cs typeface="Outfit ExtraBold"/>
                <a:sym typeface="Outfit ExtraBold"/>
              </a:rPr>
              <a:t>PREDICTORS </a:t>
            </a:r>
            <a:endParaRPr sz="1600">
              <a:solidFill>
                <a:schemeClr val="dk2"/>
              </a:solidFill>
              <a:latin typeface="Outfit ExtraBold"/>
              <a:ea typeface="Outfit ExtraBold"/>
              <a:cs typeface="Outfit ExtraBold"/>
              <a:sym typeface="Outfit ExtraBold"/>
            </a:endParaRPr>
          </a:p>
        </p:txBody>
      </p:sp>
      <p:cxnSp>
        <p:nvCxnSpPr>
          <p:cNvPr id="3306" name="Google Shape;3306;p56"/>
          <p:cNvCxnSpPr/>
          <p:nvPr/>
        </p:nvCxnSpPr>
        <p:spPr>
          <a:xfrm rot="-5400000">
            <a:off x="-1598129" y="6888025"/>
            <a:ext cx="3566100" cy="13011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307" name="Google Shape;3307;p56"/>
          <p:cNvCxnSpPr>
            <a:stCxn id="3308" idx="0"/>
            <a:endCxn id="3305" idx="1"/>
          </p:cNvCxnSpPr>
          <p:nvPr/>
        </p:nvCxnSpPr>
        <p:spPr>
          <a:xfrm rot="-5400000">
            <a:off x="1975863" y="1393221"/>
            <a:ext cx="1757700" cy="1663200"/>
          </a:xfrm>
          <a:prstGeom prst="bentConnector2">
            <a:avLst/>
          </a:prstGeom>
          <a:noFill/>
          <a:ln cap="flat" cmpd="sng" w="9525">
            <a:solidFill>
              <a:schemeClr val="accent1"/>
            </a:solidFill>
            <a:prstDash val="solid"/>
            <a:round/>
            <a:headEnd len="med" w="med" type="none"/>
            <a:tailEnd len="med" w="med" type="none"/>
          </a:ln>
        </p:spPr>
      </p:cxnSp>
      <p:sp>
        <p:nvSpPr>
          <p:cNvPr id="3309" name="Google Shape;3309;p56"/>
          <p:cNvSpPr txBox="1"/>
          <p:nvPr/>
        </p:nvSpPr>
        <p:spPr>
          <a:xfrm>
            <a:off x="2690859" y="7304950"/>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Data analysis</a:t>
            </a:r>
            <a:endParaRPr sz="1600">
              <a:solidFill>
                <a:schemeClr val="accent1"/>
              </a:solidFill>
              <a:latin typeface="Outfit ExtraBold"/>
              <a:ea typeface="Outfit ExtraBold"/>
              <a:cs typeface="Outfit ExtraBold"/>
              <a:sym typeface="Outfit ExtraBold"/>
            </a:endParaRPr>
          </a:p>
        </p:txBody>
      </p:sp>
      <p:sp>
        <p:nvSpPr>
          <p:cNvPr id="3310" name="Google Shape;3310;p56"/>
          <p:cNvSpPr txBox="1"/>
          <p:nvPr/>
        </p:nvSpPr>
        <p:spPr>
          <a:xfrm>
            <a:off x="2833172" y="7597426"/>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Public perception</a:t>
            </a:r>
            <a:endParaRPr sz="1600">
              <a:solidFill>
                <a:schemeClr val="accent1"/>
              </a:solidFill>
              <a:latin typeface="Outfit ExtraBold"/>
              <a:ea typeface="Outfit ExtraBold"/>
              <a:cs typeface="Outfit ExtraBold"/>
              <a:sym typeface="Outfit ExtraBold"/>
            </a:endParaRPr>
          </a:p>
        </p:txBody>
      </p:sp>
      <p:cxnSp>
        <p:nvCxnSpPr>
          <p:cNvPr id="3311" name="Google Shape;3311;p56"/>
          <p:cNvCxnSpPr/>
          <p:nvPr/>
        </p:nvCxnSpPr>
        <p:spPr>
          <a:xfrm flipH="1" rot="5400000">
            <a:off x="5954721" y="7155375"/>
            <a:ext cx="3566100" cy="16458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312" name="Google Shape;3312;p56"/>
          <p:cNvCxnSpPr/>
          <p:nvPr/>
        </p:nvCxnSpPr>
        <p:spPr>
          <a:xfrm flipH="1" rot="5400000">
            <a:off x="1562184" y="6822050"/>
            <a:ext cx="1992600" cy="16458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3313" name="Google Shape;3313;p56"/>
          <p:cNvSpPr txBox="1"/>
          <p:nvPr/>
        </p:nvSpPr>
        <p:spPr>
          <a:xfrm>
            <a:off x="2833254" y="5961475"/>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Publication bias</a:t>
            </a:r>
            <a:endParaRPr sz="1600">
              <a:solidFill>
                <a:schemeClr val="accent1"/>
              </a:solidFill>
              <a:latin typeface="Outfit ExtraBold"/>
              <a:ea typeface="Outfit ExtraBold"/>
              <a:cs typeface="Outfit ExtraBold"/>
              <a:sym typeface="Outfit ExtraBold"/>
            </a:endParaRPr>
          </a:p>
        </p:txBody>
      </p:sp>
      <p:sp>
        <p:nvSpPr>
          <p:cNvPr id="3314" name="Google Shape;3314;p56"/>
          <p:cNvSpPr txBox="1"/>
          <p:nvPr/>
        </p:nvSpPr>
        <p:spPr>
          <a:xfrm>
            <a:off x="2833254" y="6779451"/>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Complex collaboration</a:t>
            </a:r>
            <a:endParaRPr sz="1600">
              <a:solidFill>
                <a:schemeClr val="accent1"/>
              </a:solidFill>
              <a:latin typeface="Outfit ExtraBold"/>
              <a:ea typeface="Outfit ExtraBold"/>
              <a:cs typeface="Outfit ExtraBold"/>
              <a:sym typeface="Outfit ExtraBold"/>
            </a:endParaRPr>
          </a:p>
        </p:txBody>
      </p:sp>
      <p:sp>
        <p:nvSpPr>
          <p:cNvPr id="3315" name="Google Shape;3315;p56"/>
          <p:cNvSpPr/>
          <p:nvPr/>
        </p:nvSpPr>
        <p:spPr>
          <a:xfrm>
            <a:off x="2528584" y="532792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E</a:t>
            </a:r>
            <a:endParaRPr>
              <a:solidFill>
                <a:schemeClr val="accent1"/>
              </a:solidFill>
              <a:latin typeface="Outfit ExtraBold"/>
              <a:ea typeface="Outfit ExtraBold"/>
              <a:cs typeface="Outfit ExtraBold"/>
              <a:sym typeface="Outfit ExtraBold"/>
            </a:endParaRPr>
          </a:p>
        </p:txBody>
      </p:sp>
      <p:sp>
        <p:nvSpPr>
          <p:cNvPr id="3316" name="Google Shape;3316;p56"/>
          <p:cNvSpPr/>
          <p:nvPr/>
        </p:nvSpPr>
        <p:spPr>
          <a:xfrm>
            <a:off x="6914871" y="608987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D</a:t>
            </a:r>
            <a:endParaRPr>
              <a:solidFill>
                <a:schemeClr val="accent1"/>
              </a:solidFill>
              <a:latin typeface="Outfit ExtraBold"/>
              <a:ea typeface="Outfit ExtraBold"/>
              <a:cs typeface="Outfit ExtraBold"/>
              <a:sym typeface="Outfit ExtraBold"/>
            </a:endParaRPr>
          </a:p>
        </p:txBody>
      </p:sp>
      <p:sp>
        <p:nvSpPr>
          <p:cNvPr id="3317" name="Google Shape;3317;p56"/>
          <p:cNvSpPr/>
          <p:nvPr/>
        </p:nvSpPr>
        <p:spPr>
          <a:xfrm>
            <a:off x="5905934" y="532792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F</a:t>
            </a:r>
            <a:endParaRPr>
              <a:solidFill>
                <a:schemeClr val="accent1"/>
              </a:solidFill>
              <a:latin typeface="Outfit ExtraBold"/>
              <a:ea typeface="Outfit ExtraBold"/>
              <a:cs typeface="Outfit ExtraBold"/>
              <a:sym typeface="Outfit ExtraBold"/>
            </a:endParaRPr>
          </a:p>
        </p:txBody>
      </p:sp>
      <p:cxnSp>
        <p:nvCxnSpPr>
          <p:cNvPr id="3318" name="Google Shape;3318;p56"/>
          <p:cNvCxnSpPr/>
          <p:nvPr/>
        </p:nvCxnSpPr>
        <p:spPr>
          <a:xfrm flipH="1" rot="5400000">
            <a:off x="164909" y="6939350"/>
            <a:ext cx="3196500" cy="7386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319" name="Google Shape;3319;p56"/>
          <p:cNvCxnSpPr/>
          <p:nvPr/>
        </p:nvCxnSpPr>
        <p:spPr>
          <a:xfrm flipH="1" rot="5400000">
            <a:off x="631646" y="6764300"/>
            <a:ext cx="2386500" cy="7386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320" name="Google Shape;3320;p56"/>
          <p:cNvCxnSpPr/>
          <p:nvPr/>
        </p:nvCxnSpPr>
        <p:spPr>
          <a:xfrm rot="-5400000">
            <a:off x="154959" y="6729225"/>
            <a:ext cx="3196500" cy="3939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321" name="Google Shape;3321;p56"/>
          <p:cNvCxnSpPr/>
          <p:nvPr/>
        </p:nvCxnSpPr>
        <p:spPr>
          <a:xfrm rot="-5400000">
            <a:off x="972159" y="7251050"/>
            <a:ext cx="2386500" cy="3939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3308" name="Google Shape;3308;p56"/>
          <p:cNvSpPr/>
          <p:nvPr/>
        </p:nvSpPr>
        <p:spPr>
          <a:xfrm>
            <a:off x="1194213" y="3103671"/>
            <a:ext cx="1657800" cy="949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SLEEP DURATION</a:t>
            </a:r>
            <a:endParaRPr>
              <a:solidFill>
                <a:schemeClr val="accent1"/>
              </a:solidFill>
              <a:latin typeface="Outfit ExtraBold"/>
              <a:ea typeface="Outfit ExtraBold"/>
              <a:cs typeface="Outfit ExtraBold"/>
              <a:sym typeface="Outfit ExtraBold"/>
            </a:endParaRPr>
          </a:p>
        </p:txBody>
      </p:sp>
      <p:sp>
        <p:nvSpPr>
          <p:cNvPr id="3322" name="Google Shape;3322;p56"/>
          <p:cNvSpPr txBox="1"/>
          <p:nvPr/>
        </p:nvSpPr>
        <p:spPr>
          <a:xfrm>
            <a:off x="-250775" y="8415400"/>
            <a:ext cx="8439300" cy="54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rgbClr val="3C4043"/>
                </a:solidFill>
              </a:rPr>
              <a:t>It includes details such as gender, age, occupation, sleep duration, quality of sleep, physical activity level, stress levels, BMI category, blood pressure, heart rate, daily steps, and the presence or absence of sleep disorders.</a:t>
            </a:r>
            <a:endParaRPr sz="2250">
              <a:solidFill>
                <a:srgbClr val="3C4043"/>
              </a:solidFill>
            </a:endParaRPr>
          </a:p>
          <a:p>
            <a:pPr indent="0" lvl="0" marL="0" rtl="0" algn="l">
              <a:lnSpc>
                <a:spcPct val="115000"/>
              </a:lnSpc>
              <a:spcBef>
                <a:spcPts val="1200"/>
              </a:spcBef>
              <a:spcAft>
                <a:spcPts val="1200"/>
              </a:spcAft>
              <a:buNone/>
            </a:pPr>
            <a:r>
              <a:rPr b="1" lang="en" sz="2250">
                <a:solidFill>
                  <a:srgbClr val="3C4043"/>
                </a:solidFill>
              </a:rPr>
              <a:t>Key Features of the Dataset:</a:t>
            </a:r>
            <a:br>
              <a:rPr b="1" lang="en" sz="2250">
                <a:solidFill>
                  <a:srgbClr val="3C4043"/>
                </a:solidFill>
              </a:rPr>
            </a:br>
            <a:r>
              <a:rPr lang="en" sz="2250">
                <a:solidFill>
                  <a:srgbClr val="3C4043"/>
                </a:solidFill>
              </a:rPr>
              <a:t>Comprehensive Sleep Metrics: Explore sleep duration, quality, and factors influencing sleep patterns.</a:t>
            </a:r>
            <a:br>
              <a:rPr lang="en" sz="2250">
                <a:solidFill>
                  <a:srgbClr val="3C4043"/>
                </a:solidFill>
              </a:rPr>
            </a:br>
            <a:r>
              <a:rPr lang="en" sz="2250">
                <a:solidFill>
                  <a:srgbClr val="3C4043"/>
                </a:solidFill>
              </a:rPr>
              <a:t>Lifestyle Factors: Analyze physical activity levels, stress levels, and BMI categories.</a:t>
            </a:r>
            <a:br>
              <a:rPr lang="en" sz="2250">
                <a:solidFill>
                  <a:srgbClr val="3C4043"/>
                </a:solidFill>
              </a:rPr>
            </a:br>
            <a:r>
              <a:rPr lang="en" sz="2250">
                <a:solidFill>
                  <a:srgbClr val="3C4043"/>
                </a:solidFill>
              </a:rPr>
              <a:t>Cardiovascular Health: Examine blood pressure and heart rate measurements.</a:t>
            </a:r>
            <a:br>
              <a:rPr lang="en" sz="2250">
                <a:solidFill>
                  <a:srgbClr val="3C4043"/>
                </a:solidFill>
              </a:rPr>
            </a:br>
            <a:r>
              <a:rPr lang="en" sz="2250">
                <a:solidFill>
                  <a:srgbClr val="3C4043"/>
                </a:solidFill>
              </a:rPr>
              <a:t>Sleep Disorder Analysis: Identify the occurrence of sleep disorders such as Insomnia and Sleep Apnea.</a:t>
            </a:r>
            <a:endParaRPr sz="2250">
              <a:solidFill>
                <a:srgbClr val="3C4043"/>
              </a:solidFill>
            </a:endParaRPr>
          </a:p>
        </p:txBody>
      </p:sp>
      <p:sp>
        <p:nvSpPr>
          <p:cNvPr id="3323" name="Google Shape;3323;p56"/>
          <p:cNvSpPr/>
          <p:nvPr/>
        </p:nvSpPr>
        <p:spPr>
          <a:xfrm>
            <a:off x="6446063" y="3103671"/>
            <a:ext cx="1657800" cy="949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OCCUPATION </a:t>
            </a:r>
            <a:endParaRPr>
              <a:solidFill>
                <a:schemeClr val="accent1"/>
              </a:solidFill>
              <a:latin typeface="Outfit ExtraBold"/>
              <a:ea typeface="Outfit ExtraBold"/>
              <a:cs typeface="Outfit ExtraBold"/>
              <a:sym typeface="Outfit ExtraBold"/>
            </a:endParaRPr>
          </a:p>
        </p:txBody>
      </p:sp>
      <p:cxnSp>
        <p:nvCxnSpPr>
          <p:cNvPr id="3324" name="Google Shape;3324;p56"/>
          <p:cNvCxnSpPr>
            <a:stCxn id="3305" idx="3"/>
            <a:endCxn id="3323" idx="0"/>
          </p:cNvCxnSpPr>
          <p:nvPr/>
        </p:nvCxnSpPr>
        <p:spPr>
          <a:xfrm>
            <a:off x="5500784" y="1346063"/>
            <a:ext cx="1774200" cy="1757700"/>
          </a:xfrm>
          <a:prstGeom prst="bentConnector2">
            <a:avLst/>
          </a:prstGeom>
          <a:noFill/>
          <a:ln cap="flat" cmpd="sng" w="9525">
            <a:solidFill>
              <a:schemeClr val="accent1"/>
            </a:solidFill>
            <a:prstDash val="solid"/>
            <a:round/>
            <a:headEnd len="med" w="med" type="none"/>
            <a:tailEnd len="med" w="med" type="none"/>
          </a:ln>
        </p:spPr>
      </p:cxnSp>
      <p:cxnSp>
        <p:nvCxnSpPr>
          <p:cNvPr id="3325" name="Google Shape;3325;p56"/>
          <p:cNvCxnSpPr>
            <a:stCxn id="3326" idx="0"/>
            <a:endCxn id="3305" idx="2"/>
          </p:cNvCxnSpPr>
          <p:nvPr/>
        </p:nvCxnSpPr>
        <p:spPr>
          <a:xfrm rot="-5400000">
            <a:off x="4409800" y="1970108"/>
            <a:ext cx="368100" cy="600"/>
          </a:xfrm>
          <a:prstGeom prst="bentConnector3">
            <a:avLst>
              <a:gd fmla="val 50006" name="adj1"/>
            </a:avLst>
          </a:prstGeom>
          <a:noFill/>
          <a:ln cap="flat" cmpd="sng" w="9525">
            <a:solidFill>
              <a:schemeClr val="accent1"/>
            </a:solidFill>
            <a:prstDash val="solid"/>
            <a:round/>
            <a:headEnd len="med" w="med" type="none"/>
            <a:tailEnd len="med" w="med" type="none"/>
          </a:ln>
        </p:spPr>
      </p:cxnSp>
      <p:sp>
        <p:nvSpPr>
          <p:cNvPr id="3326" name="Google Shape;3326;p56"/>
          <p:cNvSpPr/>
          <p:nvPr/>
        </p:nvSpPr>
        <p:spPr>
          <a:xfrm>
            <a:off x="3764650" y="2154458"/>
            <a:ext cx="1657800" cy="949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DAILY STEPS</a:t>
            </a:r>
            <a:endParaRPr>
              <a:solidFill>
                <a:schemeClr val="accent1"/>
              </a:solidFill>
              <a:latin typeface="Outfit ExtraBold"/>
              <a:ea typeface="Outfit ExtraBold"/>
              <a:cs typeface="Outfit ExtraBold"/>
              <a:sym typeface="Outfit ExtraBold"/>
            </a:endParaRPr>
          </a:p>
        </p:txBody>
      </p:sp>
      <p:pic>
        <p:nvPicPr>
          <p:cNvPr id="3327" name="Google Shape;3327;p56"/>
          <p:cNvPicPr preferRelativeResize="0"/>
          <p:nvPr/>
        </p:nvPicPr>
        <p:blipFill rotWithShape="1">
          <a:blip r:embed="rId3">
            <a:alphaModFix/>
          </a:blip>
          <a:srcRect b="0" l="0" r="58022" t="0"/>
          <a:stretch/>
        </p:blipFill>
        <p:spPr>
          <a:xfrm>
            <a:off x="3483363" y="2861113"/>
            <a:ext cx="545624" cy="558900"/>
          </a:xfrm>
          <a:prstGeom prst="rect">
            <a:avLst/>
          </a:prstGeom>
          <a:noFill/>
          <a:ln>
            <a:noFill/>
          </a:ln>
        </p:spPr>
      </p:pic>
      <p:pic>
        <p:nvPicPr>
          <p:cNvPr id="3328" name="Google Shape;3328;p56"/>
          <p:cNvPicPr preferRelativeResize="0"/>
          <p:nvPr/>
        </p:nvPicPr>
        <p:blipFill rotWithShape="1">
          <a:blip r:embed="rId3">
            <a:alphaModFix/>
          </a:blip>
          <a:srcRect b="0" l="59952" r="-1930" t="0"/>
          <a:stretch/>
        </p:blipFill>
        <p:spPr>
          <a:xfrm>
            <a:off x="6115075" y="3687009"/>
            <a:ext cx="545625" cy="558904"/>
          </a:xfrm>
          <a:prstGeom prst="rect">
            <a:avLst/>
          </a:prstGeom>
          <a:noFill/>
          <a:ln>
            <a:noFill/>
          </a:ln>
        </p:spPr>
      </p:pic>
      <p:pic>
        <p:nvPicPr>
          <p:cNvPr id="3329" name="Google Shape;3329;p56"/>
          <p:cNvPicPr preferRelativeResize="0"/>
          <p:nvPr/>
        </p:nvPicPr>
        <p:blipFill rotWithShape="1">
          <a:blip r:embed="rId3">
            <a:alphaModFix/>
          </a:blip>
          <a:srcRect b="0" l="0" r="58022" t="0"/>
          <a:stretch/>
        </p:blipFill>
        <p:spPr>
          <a:xfrm>
            <a:off x="928738" y="3747988"/>
            <a:ext cx="545624" cy="55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3" name="Shape 3333"/>
        <p:cNvGrpSpPr/>
        <p:nvPr/>
      </p:nvGrpSpPr>
      <p:grpSpPr>
        <a:xfrm>
          <a:off x="0" y="0"/>
          <a:ext cx="0" cy="0"/>
          <a:chOff x="0" y="0"/>
          <a:chExt cx="0" cy="0"/>
        </a:xfrm>
      </p:grpSpPr>
      <p:sp>
        <p:nvSpPr>
          <p:cNvPr id="3334" name="Google Shape;3334;p57"/>
          <p:cNvSpPr txBox="1"/>
          <p:nvPr>
            <p:ph type="title"/>
          </p:nvPr>
        </p:nvSpPr>
        <p:spPr>
          <a:xfrm>
            <a:off x="246525" y="2106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based on our model: </a:t>
            </a:r>
            <a:endParaRPr/>
          </a:p>
        </p:txBody>
      </p:sp>
      <p:sp>
        <p:nvSpPr>
          <p:cNvPr id="3335" name="Google Shape;3335;p57"/>
          <p:cNvSpPr/>
          <p:nvPr/>
        </p:nvSpPr>
        <p:spPr>
          <a:xfrm>
            <a:off x="6914871" y="5279900"/>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B</a:t>
            </a:r>
            <a:endParaRPr>
              <a:solidFill>
                <a:schemeClr val="accent1"/>
              </a:solidFill>
              <a:latin typeface="Outfit ExtraBold"/>
              <a:ea typeface="Outfit ExtraBold"/>
              <a:cs typeface="Outfit ExtraBold"/>
              <a:sym typeface="Outfit ExtraBold"/>
            </a:endParaRPr>
          </a:p>
        </p:txBody>
      </p:sp>
      <p:sp>
        <p:nvSpPr>
          <p:cNvPr id="3336" name="Google Shape;3336;p57"/>
          <p:cNvSpPr/>
          <p:nvPr/>
        </p:nvSpPr>
        <p:spPr>
          <a:xfrm>
            <a:off x="2528584" y="616187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G</a:t>
            </a:r>
            <a:endParaRPr>
              <a:solidFill>
                <a:schemeClr val="accent1"/>
              </a:solidFill>
              <a:latin typeface="Outfit ExtraBold"/>
              <a:ea typeface="Outfit ExtraBold"/>
              <a:cs typeface="Outfit ExtraBold"/>
              <a:sym typeface="Outfit ExtraBold"/>
            </a:endParaRPr>
          </a:p>
        </p:txBody>
      </p:sp>
      <p:sp>
        <p:nvSpPr>
          <p:cNvPr id="3337" name="Google Shape;3337;p57"/>
          <p:cNvSpPr/>
          <p:nvPr/>
        </p:nvSpPr>
        <p:spPr>
          <a:xfrm>
            <a:off x="5905934" y="616187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H</a:t>
            </a:r>
            <a:endParaRPr>
              <a:solidFill>
                <a:schemeClr val="accent1"/>
              </a:solidFill>
              <a:latin typeface="Outfit ExtraBold"/>
              <a:ea typeface="Outfit ExtraBold"/>
              <a:cs typeface="Outfit ExtraBold"/>
              <a:sym typeface="Outfit ExtraBold"/>
            </a:endParaRPr>
          </a:p>
        </p:txBody>
      </p:sp>
      <p:cxnSp>
        <p:nvCxnSpPr>
          <p:cNvPr id="3338" name="Google Shape;3338;p57"/>
          <p:cNvCxnSpPr/>
          <p:nvPr/>
        </p:nvCxnSpPr>
        <p:spPr>
          <a:xfrm rot="-5400000">
            <a:off x="-1598129" y="6888025"/>
            <a:ext cx="3566100" cy="13011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3339" name="Google Shape;3339;p57"/>
          <p:cNvSpPr txBox="1"/>
          <p:nvPr/>
        </p:nvSpPr>
        <p:spPr>
          <a:xfrm>
            <a:off x="2690859" y="7304950"/>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Data analysis</a:t>
            </a:r>
            <a:endParaRPr sz="1600">
              <a:solidFill>
                <a:schemeClr val="accent1"/>
              </a:solidFill>
              <a:latin typeface="Outfit ExtraBold"/>
              <a:ea typeface="Outfit ExtraBold"/>
              <a:cs typeface="Outfit ExtraBold"/>
              <a:sym typeface="Outfit ExtraBold"/>
            </a:endParaRPr>
          </a:p>
        </p:txBody>
      </p:sp>
      <p:sp>
        <p:nvSpPr>
          <p:cNvPr id="3340" name="Google Shape;3340;p57"/>
          <p:cNvSpPr txBox="1"/>
          <p:nvPr/>
        </p:nvSpPr>
        <p:spPr>
          <a:xfrm>
            <a:off x="2833172" y="7597426"/>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Public perception</a:t>
            </a:r>
            <a:endParaRPr sz="1600">
              <a:solidFill>
                <a:schemeClr val="accent1"/>
              </a:solidFill>
              <a:latin typeface="Outfit ExtraBold"/>
              <a:ea typeface="Outfit ExtraBold"/>
              <a:cs typeface="Outfit ExtraBold"/>
              <a:sym typeface="Outfit ExtraBold"/>
            </a:endParaRPr>
          </a:p>
        </p:txBody>
      </p:sp>
      <p:cxnSp>
        <p:nvCxnSpPr>
          <p:cNvPr id="3341" name="Google Shape;3341;p57"/>
          <p:cNvCxnSpPr/>
          <p:nvPr/>
        </p:nvCxnSpPr>
        <p:spPr>
          <a:xfrm flipH="1" rot="5400000">
            <a:off x="5954721" y="7155375"/>
            <a:ext cx="3566100" cy="16458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342" name="Google Shape;3342;p57"/>
          <p:cNvCxnSpPr/>
          <p:nvPr/>
        </p:nvCxnSpPr>
        <p:spPr>
          <a:xfrm flipH="1" rot="5400000">
            <a:off x="1562184" y="6822050"/>
            <a:ext cx="1992600" cy="16458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3343" name="Google Shape;3343;p57"/>
          <p:cNvSpPr txBox="1"/>
          <p:nvPr/>
        </p:nvSpPr>
        <p:spPr>
          <a:xfrm>
            <a:off x="2833254" y="5961475"/>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Publication bias</a:t>
            </a:r>
            <a:endParaRPr sz="1600">
              <a:solidFill>
                <a:schemeClr val="accent1"/>
              </a:solidFill>
              <a:latin typeface="Outfit ExtraBold"/>
              <a:ea typeface="Outfit ExtraBold"/>
              <a:cs typeface="Outfit ExtraBold"/>
              <a:sym typeface="Outfit ExtraBold"/>
            </a:endParaRPr>
          </a:p>
        </p:txBody>
      </p:sp>
      <p:sp>
        <p:nvSpPr>
          <p:cNvPr id="3344" name="Google Shape;3344;p57"/>
          <p:cNvSpPr txBox="1"/>
          <p:nvPr/>
        </p:nvSpPr>
        <p:spPr>
          <a:xfrm>
            <a:off x="2833254" y="6779451"/>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Complex collaboration</a:t>
            </a:r>
            <a:endParaRPr sz="1600">
              <a:solidFill>
                <a:schemeClr val="accent1"/>
              </a:solidFill>
              <a:latin typeface="Outfit ExtraBold"/>
              <a:ea typeface="Outfit ExtraBold"/>
              <a:cs typeface="Outfit ExtraBold"/>
              <a:sym typeface="Outfit ExtraBold"/>
            </a:endParaRPr>
          </a:p>
        </p:txBody>
      </p:sp>
      <p:sp>
        <p:nvSpPr>
          <p:cNvPr id="3345" name="Google Shape;3345;p57"/>
          <p:cNvSpPr/>
          <p:nvPr/>
        </p:nvSpPr>
        <p:spPr>
          <a:xfrm>
            <a:off x="2528584" y="532792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E</a:t>
            </a:r>
            <a:endParaRPr>
              <a:solidFill>
                <a:schemeClr val="accent1"/>
              </a:solidFill>
              <a:latin typeface="Outfit ExtraBold"/>
              <a:ea typeface="Outfit ExtraBold"/>
              <a:cs typeface="Outfit ExtraBold"/>
              <a:sym typeface="Outfit ExtraBold"/>
            </a:endParaRPr>
          </a:p>
        </p:txBody>
      </p:sp>
      <p:sp>
        <p:nvSpPr>
          <p:cNvPr id="3346" name="Google Shape;3346;p57"/>
          <p:cNvSpPr/>
          <p:nvPr/>
        </p:nvSpPr>
        <p:spPr>
          <a:xfrm>
            <a:off x="6914871" y="608987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D</a:t>
            </a:r>
            <a:endParaRPr>
              <a:solidFill>
                <a:schemeClr val="accent1"/>
              </a:solidFill>
              <a:latin typeface="Outfit ExtraBold"/>
              <a:ea typeface="Outfit ExtraBold"/>
              <a:cs typeface="Outfit ExtraBold"/>
              <a:sym typeface="Outfit ExtraBold"/>
            </a:endParaRPr>
          </a:p>
        </p:txBody>
      </p:sp>
      <p:sp>
        <p:nvSpPr>
          <p:cNvPr id="3347" name="Google Shape;3347;p57"/>
          <p:cNvSpPr/>
          <p:nvPr/>
        </p:nvSpPr>
        <p:spPr>
          <a:xfrm>
            <a:off x="5905934" y="532792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F</a:t>
            </a:r>
            <a:endParaRPr>
              <a:solidFill>
                <a:schemeClr val="accent1"/>
              </a:solidFill>
              <a:latin typeface="Outfit ExtraBold"/>
              <a:ea typeface="Outfit ExtraBold"/>
              <a:cs typeface="Outfit ExtraBold"/>
              <a:sym typeface="Outfit ExtraBold"/>
            </a:endParaRPr>
          </a:p>
        </p:txBody>
      </p:sp>
      <p:cxnSp>
        <p:nvCxnSpPr>
          <p:cNvPr id="3348" name="Google Shape;3348;p57"/>
          <p:cNvCxnSpPr/>
          <p:nvPr/>
        </p:nvCxnSpPr>
        <p:spPr>
          <a:xfrm flipH="1" rot="5400000">
            <a:off x="164909" y="6939350"/>
            <a:ext cx="3196500" cy="7386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349" name="Google Shape;3349;p57"/>
          <p:cNvCxnSpPr/>
          <p:nvPr/>
        </p:nvCxnSpPr>
        <p:spPr>
          <a:xfrm flipH="1" rot="5400000">
            <a:off x="631646" y="6764300"/>
            <a:ext cx="2386500" cy="7386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350" name="Google Shape;3350;p57"/>
          <p:cNvCxnSpPr/>
          <p:nvPr/>
        </p:nvCxnSpPr>
        <p:spPr>
          <a:xfrm rot="-5400000">
            <a:off x="154959" y="6729225"/>
            <a:ext cx="3196500" cy="3939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3351" name="Google Shape;3351;p57"/>
          <p:cNvCxnSpPr/>
          <p:nvPr/>
        </p:nvCxnSpPr>
        <p:spPr>
          <a:xfrm rot="-5400000">
            <a:off x="972159" y="7251050"/>
            <a:ext cx="2386500" cy="3939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3352" name="Google Shape;3352;p57"/>
          <p:cNvSpPr txBox="1"/>
          <p:nvPr/>
        </p:nvSpPr>
        <p:spPr>
          <a:xfrm>
            <a:off x="-250775" y="8415400"/>
            <a:ext cx="8439300" cy="54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rgbClr val="3C4043"/>
                </a:solidFill>
              </a:rPr>
              <a:t>It includes details such as gender, age, occupation, sleep duration, quality of sleep, physical activity level, stress levels, BMI category, blood pressure, heart rate, daily steps, and the presence or absence of sleep disorders.</a:t>
            </a:r>
            <a:endParaRPr sz="2250">
              <a:solidFill>
                <a:srgbClr val="3C4043"/>
              </a:solidFill>
            </a:endParaRPr>
          </a:p>
          <a:p>
            <a:pPr indent="0" lvl="0" marL="0" rtl="0" algn="l">
              <a:lnSpc>
                <a:spcPct val="115000"/>
              </a:lnSpc>
              <a:spcBef>
                <a:spcPts val="1200"/>
              </a:spcBef>
              <a:spcAft>
                <a:spcPts val="1200"/>
              </a:spcAft>
              <a:buNone/>
            </a:pPr>
            <a:r>
              <a:rPr b="1" lang="en" sz="2250">
                <a:solidFill>
                  <a:srgbClr val="3C4043"/>
                </a:solidFill>
              </a:rPr>
              <a:t>Key Features of the Dataset:</a:t>
            </a:r>
            <a:br>
              <a:rPr b="1" lang="en" sz="2250">
                <a:solidFill>
                  <a:srgbClr val="3C4043"/>
                </a:solidFill>
              </a:rPr>
            </a:br>
            <a:r>
              <a:rPr lang="en" sz="2250">
                <a:solidFill>
                  <a:srgbClr val="3C4043"/>
                </a:solidFill>
              </a:rPr>
              <a:t>Comprehensive Sleep Metrics: Explore sleep duration, quality, and factors influencing sleep patterns.</a:t>
            </a:r>
            <a:br>
              <a:rPr lang="en" sz="2250">
                <a:solidFill>
                  <a:srgbClr val="3C4043"/>
                </a:solidFill>
              </a:rPr>
            </a:br>
            <a:r>
              <a:rPr lang="en" sz="2250">
                <a:solidFill>
                  <a:srgbClr val="3C4043"/>
                </a:solidFill>
              </a:rPr>
              <a:t>Lifestyle Factors: Analyze physical activity levels, stress levels, and BMI categories.</a:t>
            </a:r>
            <a:br>
              <a:rPr lang="en" sz="2250">
                <a:solidFill>
                  <a:srgbClr val="3C4043"/>
                </a:solidFill>
              </a:rPr>
            </a:br>
            <a:r>
              <a:rPr lang="en" sz="2250">
                <a:solidFill>
                  <a:srgbClr val="3C4043"/>
                </a:solidFill>
              </a:rPr>
              <a:t>Cardiovascular Health: Examine blood pressure and heart rate measurements.</a:t>
            </a:r>
            <a:br>
              <a:rPr lang="en" sz="2250">
                <a:solidFill>
                  <a:srgbClr val="3C4043"/>
                </a:solidFill>
              </a:rPr>
            </a:br>
            <a:r>
              <a:rPr lang="en" sz="2250">
                <a:solidFill>
                  <a:srgbClr val="3C4043"/>
                </a:solidFill>
              </a:rPr>
              <a:t>Sleep Disorder Analysis: Identify the occurrence of sleep disorders such as Insomnia and Sleep Apnea.</a:t>
            </a:r>
            <a:endParaRPr sz="2250">
              <a:solidFill>
                <a:srgbClr val="3C4043"/>
              </a:solidFill>
            </a:endParaRPr>
          </a:p>
        </p:txBody>
      </p:sp>
      <p:sp>
        <p:nvSpPr>
          <p:cNvPr id="3353" name="Google Shape;3353;p57"/>
          <p:cNvSpPr/>
          <p:nvPr/>
        </p:nvSpPr>
        <p:spPr>
          <a:xfrm>
            <a:off x="367775" y="1409275"/>
            <a:ext cx="711000" cy="677700"/>
          </a:xfrm>
          <a:prstGeom prst="ellipse">
            <a:avLst/>
          </a:prstGeom>
          <a:solidFill>
            <a:srgbClr val="DBE3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100">
                <a:solidFill>
                  <a:schemeClr val="accent1"/>
                </a:solidFill>
                <a:latin typeface="Lato"/>
                <a:ea typeface="Lato"/>
                <a:cs typeface="Lato"/>
                <a:sym typeface="Lato"/>
              </a:rPr>
              <a:t>1</a:t>
            </a:r>
            <a:endParaRPr b="1" sz="3100">
              <a:solidFill>
                <a:schemeClr val="accent1"/>
              </a:solidFill>
              <a:latin typeface="Lato"/>
              <a:ea typeface="Lato"/>
              <a:cs typeface="Lato"/>
              <a:sym typeface="Lato"/>
            </a:endParaRPr>
          </a:p>
        </p:txBody>
      </p:sp>
      <p:sp>
        <p:nvSpPr>
          <p:cNvPr id="3354" name="Google Shape;3354;p57"/>
          <p:cNvSpPr/>
          <p:nvPr/>
        </p:nvSpPr>
        <p:spPr>
          <a:xfrm>
            <a:off x="367763" y="3014600"/>
            <a:ext cx="711000" cy="677700"/>
          </a:xfrm>
          <a:prstGeom prst="ellipse">
            <a:avLst/>
          </a:prstGeom>
          <a:solidFill>
            <a:srgbClr val="DBE3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100">
                <a:solidFill>
                  <a:schemeClr val="accent1"/>
                </a:solidFill>
                <a:latin typeface="Lato"/>
                <a:ea typeface="Lato"/>
                <a:cs typeface="Lato"/>
                <a:sym typeface="Lato"/>
              </a:rPr>
              <a:t>2</a:t>
            </a:r>
            <a:endParaRPr b="1" sz="3100">
              <a:solidFill>
                <a:schemeClr val="accent1"/>
              </a:solidFill>
              <a:latin typeface="Lato"/>
              <a:ea typeface="Lato"/>
              <a:cs typeface="Lato"/>
              <a:sym typeface="Lato"/>
            </a:endParaRPr>
          </a:p>
        </p:txBody>
      </p:sp>
      <p:sp>
        <p:nvSpPr>
          <p:cNvPr id="3355" name="Google Shape;3355;p57"/>
          <p:cNvSpPr txBox="1"/>
          <p:nvPr/>
        </p:nvSpPr>
        <p:spPr>
          <a:xfrm>
            <a:off x="1245875" y="1461775"/>
            <a:ext cx="6434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Lato"/>
                <a:ea typeface="Lato"/>
                <a:cs typeface="Lato"/>
                <a:sym typeface="Lato"/>
              </a:rPr>
              <a:t>Engage in daily exercise </a:t>
            </a:r>
            <a:endParaRPr sz="23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30 minutes of exercise as recommended by HPB</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OR 10,000 steps everyday </a:t>
            </a:r>
            <a:endParaRPr sz="1600">
              <a:solidFill>
                <a:schemeClr val="dk1"/>
              </a:solidFill>
              <a:latin typeface="Lato"/>
              <a:ea typeface="Lato"/>
              <a:cs typeface="Lato"/>
              <a:sym typeface="Lato"/>
            </a:endParaRPr>
          </a:p>
        </p:txBody>
      </p:sp>
      <p:sp>
        <p:nvSpPr>
          <p:cNvPr id="3356" name="Google Shape;3356;p57"/>
          <p:cNvSpPr txBox="1"/>
          <p:nvPr/>
        </p:nvSpPr>
        <p:spPr>
          <a:xfrm>
            <a:off x="1245863" y="3067100"/>
            <a:ext cx="691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Lato"/>
                <a:ea typeface="Lato"/>
                <a:cs typeface="Lato"/>
                <a:sym typeface="Lato"/>
              </a:rPr>
              <a:t>Have sufficient sleep and consistent sleep cycle</a:t>
            </a:r>
            <a:endParaRPr sz="23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Have at least 6-7 hours of sleep daily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Avoid using devices right before sleeping for better sleep quality </a:t>
            </a:r>
            <a:endParaRPr sz="1600">
              <a:solidFill>
                <a:schemeClr val="dk1"/>
              </a:solidFill>
              <a:latin typeface="Lato"/>
              <a:ea typeface="Lato"/>
              <a:cs typeface="Lato"/>
              <a:sym typeface="Lato"/>
            </a:endParaRPr>
          </a:p>
        </p:txBody>
      </p:sp>
      <p:pic>
        <p:nvPicPr>
          <p:cNvPr id="3357" name="Google Shape;3357;p57"/>
          <p:cNvPicPr preferRelativeResize="0"/>
          <p:nvPr/>
        </p:nvPicPr>
        <p:blipFill rotWithShape="1">
          <a:blip r:embed="rId3">
            <a:alphaModFix/>
          </a:blip>
          <a:srcRect b="0" l="8786" r="8786" t="0"/>
          <a:stretch/>
        </p:blipFill>
        <p:spPr>
          <a:xfrm>
            <a:off x="6336351" y="1224222"/>
            <a:ext cx="1181524" cy="1433424"/>
          </a:xfrm>
          <a:prstGeom prst="rect">
            <a:avLst/>
          </a:prstGeom>
          <a:noFill/>
          <a:ln>
            <a:noFill/>
          </a:ln>
        </p:spPr>
      </p:pic>
      <p:pic>
        <p:nvPicPr>
          <p:cNvPr id="3358" name="Google Shape;3358;p57"/>
          <p:cNvPicPr preferRelativeResize="0"/>
          <p:nvPr/>
        </p:nvPicPr>
        <p:blipFill rotWithShape="1">
          <a:blip r:embed="rId4">
            <a:alphaModFix/>
          </a:blip>
          <a:srcRect b="0" l="0" r="0" t="0"/>
          <a:stretch/>
        </p:blipFill>
        <p:spPr>
          <a:xfrm>
            <a:off x="7679963" y="3098575"/>
            <a:ext cx="1096275" cy="1096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2" name="Shape 3362"/>
        <p:cNvGrpSpPr/>
        <p:nvPr/>
      </p:nvGrpSpPr>
      <p:grpSpPr>
        <a:xfrm>
          <a:off x="0" y="0"/>
          <a:ext cx="0" cy="0"/>
          <a:chOff x="0" y="0"/>
          <a:chExt cx="0" cy="0"/>
        </a:xfrm>
      </p:grpSpPr>
      <p:sp>
        <p:nvSpPr>
          <p:cNvPr id="3363" name="Google Shape;3363;p58"/>
          <p:cNvSpPr/>
          <p:nvPr/>
        </p:nvSpPr>
        <p:spPr>
          <a:xfrm>
            <a:off x="-138225" y="0"/>
            <a:ext cx="9683400" cy="523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3364" name="Google Shape;3364;p58"/>
          <p:cNvGrpSpPr/>
          <p:nvPr/>
        </p:nvGrpSpPr>
        <p:grpSpPr>
          <a:xfrm flipH="1" rot="10800000">
            <a:off x="-25" y="539501"/>
            <a:ext cx="2288588" cy="4057299"/>
            <a:chOff x="-17" y="539499"/>
            <a:chExt cx="453231" cy="4057299"/>
          </a:xfrm>
        </p:grpSpPr>
        <p:sp>
          <p:nvSpPr>
            <p:cNvPr id="3365" name="Google Shape;3365;p58"/>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6" name="Google Shape;3366;p58"/>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7" name="Google Shape;3367;p58"/>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8" name="Google Shape;3368;p58"/>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9" name="Google Shape;3369;p58"/>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0" name="Google Shape;3370;p58"/>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1" name="Google Shape;3371;p58"/>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2" name="Google Shape;3372;p58"/>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3" name="Google Shape;3373;p58"/>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4" name="Google Shape;3374;p58"/>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5" name="Google Shape;3375;p58"/>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6" name="Google Shape;3376;p58"/>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7" name="Google Shape;3377;p58"/>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8" name="Google Shape;3378;p58"/>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9" name="Google Shape;3379;p58"/>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0" name="Google Shape;3380;p58"/>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1" name="Google Shape;3381;p58"/>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2" name="Google Shape;3382;p58"/>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3" name="Google Shape;3383;p58"/>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4" name="Google Shape;3384;p58"/>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5" name="Google Shape;3385;p58"/>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6" name="Google Shape;3386;p58"/>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7" name="Google Shape;3387;p58"/>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8" name="Google Shape;3388;p58"/>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9" name="Google Shape;3389;p58"/>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0" name="Google Shape;3390;p58"/>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1" name="Google Shape;3391;p58"/>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2" name="Google Shape;3392;p58"/>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3" name="Google Shape;3393;p58"/>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4" name="Google Shape;3394;p58"/>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395" name="Google Shape;3395;p58"/>
          <p:cNvSpPr txBox="1"/>
          <p:nvPr>
            <p:ph type="title"/>
          </p:nvPr>
        </p:nvSpPr>
        <p:spPr>
          <a:xfrm>
            <a:off x="3120550" y="1936350"/>
            <a:ext cx="5133900" cy="12636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7400"/>
              <a:t>Thank You!</a:t>
            </a:r>
            <a:endParaRPr sz="7400"/>
          </a:p>
        </p:txBody>
      </p:sp>
      <p:grpSp>
        <p:nvGrpSpPr>
          <p:cNvPr id="3396" name="Google Shape;3396;p58"/>
          <p:cNvGrpSpPr/>
          <p:nvPr/>
        </p:nvGrpSpPr>
        <p:grpSpPr>
          <a:xfrm>
            <a:off x="17" y="539500"/>
            <a:ext cx="1602760" cy="4057299"/>
            <a:chOff x="-17" y="539499"/>
            <a:chExt cx="453231" cy="4057299"/>
          </a:xfrm>
        </p:grpSpPr>
        <p:sp>
          <p:nvSpPr>
            <p:cNvPr id="3397" name="Google Shape;3397;p58"/>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8" name="Google Shape;3398;p58"/>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9" name="Google Shape;3399;p58"/>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0" name="Google Shape;3400;p58"/>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1" name="Google Shape;3401;p58"/>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2" name="Google Shape;3402;p58"/>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3" name="Google Shape;3403;p58"/>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4" name="Google Shape;3404;p58"/>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5" name="Google Shape;3405;p58"/>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6" name="Google Shape;3406;p58"/>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7" name="Google Shape;3407;p58"/>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8" name="Google Shape;3408;p58"/>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9" name="Google Shape;3409;p58"/>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0" name="Google Shape;3410;p58"/>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1" name="Google Shape;3411;p58"/>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2" name="Google Shape;3412;p58"/>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3" name="Google Shape;3413;p58"/>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4" name="Google Shape;3414;p58"/>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5" name="Google Shape;3415;p58"/>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6" name="Google Shape;3416;p58"/>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7" name="Google Shape;3417;p58"/>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8" name="Google Shape;3418;p58"/>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9" name="Google Shape;3419;p58"/>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0" name="Google Shape;3420;p58"/>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1" name="Google Shape;3421;p58"/>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2" name="Google Shape;3422;p58"/>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3" name="Google Shape;3423;p58"/>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4" name="Google Shape;3424;p58"/>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5" name="Google Shape;3425;p58"/>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6" name="Google Shape;3426;p58"/>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6" name="Shape 2616"/>
        <p:cNvGrpSpPr/>
        <p:nvPr/>
      </p:nvGrpSpPr>
      <p:grpSpPr>
        <a:xfrm>
          <a:off x="0" y="0"/>
          <a:ext cx="0" cy="0"/>
          <a:chOff x="0" y="0"/>
          <a:chExt cx="0" cy="0"/>
        </a:xfrm>
      </p:grpSpPr>
      <p:sp>
        <p:nvSpPr>
          <p:cNvPr id="2617" name="Google Shape;2617;p27"/>
          <p:cNvSpPr txBox="1"/>
          <p:nvPr>
            <p:ph type="title"/>
          </p:nvPr>
        </p:nvSpPr>
        <p:spPr>
          <a:xfrm>
            <a:off x="1284000" y="1057549"/>
            <a:ext cx="6576000" cy="171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75</a:t>
            </a:r>
            <a:r>
              <a:rPr lang="en"/>
              <a:t>%</a:t>
            </a:r>
            <a:endParaRPr/>
          </a:p>
        </p:txBody>
      </p:sp>
      <p:sp>
        <p:nvSpPr>
          <p:cNvPr id="2618" name="Google Shape;2618;p27"/>
          <p:cNvSpPr txBox="1"/>
          <p:nvPr>
            <p:ph idx="1" type="subTitle"/>
          </p:nvPr>
        </p:nvSpPr>
        <p:spPr>
          <a:xfrm>
            <a:off x="1198800" y="2773850"/>
            <a:ext cx="6746400" cy="63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of Singaporeans get less than 7 hours of sleep </a:t>
            </a:r>
            <a:endParaRPr sz="2400"/>
          </a:p>
        </p:txBody>
      </p:sp>
      <p:grpSp>
        <p:nvGrpSpPr>
          <p:cNvPr id="2619" name="Google Shape;2619;p27"/>
          <p:cNvGrpSpPr/>
          <p:nvPr/>
        </p:nvGrpSpPr>
        <p:grpSpPr>
          <a:xfrm>
            <a:off x="1853375" y="4206300"/>
            <a:ext cx="5421201" cy="960686"/>
            <a:chOff x="1853375" y="4206300"/>
            <a:chExt cx="5421201" cy="960686"/>
          </a:xfrm>
        </p:grpSpPr>
        <p:grpSp>
          <p:nvGrpSpPr>
            <p:cNvPr id="2620" name="Google Shape;2620;p27"/>
            <p:cNvGrpSpPr/>
            <p:nvPr/>
          </p:nvGrpSpPr>
          <p:grpSpPr>
            <a:xfrm>
              <a:off x="1853375" y="4206310"/>
              <a:ext cx="2686628" cy="960675"/>
              <a:chOff x="5179977" y="136093"/>
              <a:chExt cx="2686628" cy="3346133"/>
            </a:xfrm>
          </p:grpSpPr>
          <p:sp>
            <p:nvSpPr>
              <p:cNvPr id="2621" name="Google Shape;2621;p27"/>
              <p:cNvSpPr/>
              <p:nvPr/>
            </p:nvSpPr>
            <p:spPr>
              <a:xfrm>
                <a:off x="5179977" y="2503707"/>
                <a:ext cx="168230" cy="978517"/>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2" name="Google Shape;2622;p27"/>
              <p:cNvSpPr/>
              <p:nvPr/>
            </p:nvSpPr>
            <p:spPr>
              <a:xfrm>
                <a:off x="5389949" y="2080223"/>
                <a:ext cx="168230" cy="1402001"/>
              </a:xfrm>
              <a:custGeom>
                <a:rect b="b" l="l" r="r" t="t"/>
                <a:pathLst>
                  <a:path extrusionOk="0" h="5542" w="665">
                    <a:moveTo>
                      <a:pt x="0" y="0"/>
                    </a:moveTo>
                    <a:lnTo>
                      <a:pt x="665" y="0"/>
                    </a:lnTo>
                    <a:lnTo>
                      <a:pt x="665" y="5542"/>
                    </a:lnTo>
                    <a:lnTo>
                      <a:pt x="0" y="554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3" name="Google Shape;2623;p27"/>
              <p:cNvSpPr/>
              <p:nvPr/>
            </p:nvSpPr>
            <p:spPr>
              <a:xfrm>
                <a:off x="5599668" y="1662052"/>
                <a:ext cx="168483" cy="1820173"/>
              </a:xfrm>
              <a:custGeom>
                <a:rect b="b" l="l" r="r" t="t"/>
                <a:pathLst>
                  <a:path extrusionOk="0" h="7195" w="666">
                    <a:moveTo>
                      <a:pt x="0" y="0"/>
                    </a:moveTo>
                    <a:lnTo>
                      <a:pt x="666" y="0"/>
                    </a:lnTo>
                    <a:lnTo>
                      <a:pt x="666" y="7195"/>
                    </a:lnTo>
                    <a:lnTo>
                      <a:pt x="0" y="71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4" name="Google Shape;2624;p27"/>
              <p:cNvSpPr/>
              <p:nvPr/>
            </p:nvSpPr>
            <p:spPr>
              <a:xfrm>
                <a:off x="5809639" y="1498628"/>
                <a:ext cx="168230" cy="1983597"/>
              </a:xfrm>
              <a:custGeom>
                <a:rect b="b" l="l" r="r" t="t"/>
                <a:pathLst>
                  <a:path extrusionOk="0" h="7841" w="665">
                    <a:moveTo>
                      <a:pt x="0" y="0"/>
                    </a:moveTo>
                    <a:lnTo>
                      <a:pt x="665" y="0"/>
                    </a:lnTo>
                    <a:lnTo>
                      <a:pt x="665" y="7841"/>
                    </a:lnTo>
                    <a:lnTo>
                      <a:pt x="0" y="784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5" name="Google Shape;2625;p27"/>
              <p:cNvSpPr/>
              <p:nvPr/>
            </p:nvSpPr>
            <p:spPr>
              <a:xfrm>
                <a:off x="6229330" y="1194550"/>
                <a:ext cx="168230" cy="2287676"/>
              </a:xfrm>
              <a:custGeom>
                <a:rect b="b" l="l" r="r" t="t"/>
                <a:pathLst>
                  <a:path extrusionOk="0" h="9043" w="665">
                    <a:moveTo>
                      <a:pt x="0" y="0"/>
                    </a:moveTo>
                    <a:lnTo>
                      <a:pt x="665" y="0"/>
                    </a:lnTo>
                    <a:lnTo>
                      <a:pt x="665" y="9043"/>
                    </a:lnTo>
                    <a:lnTo>
                      <a:pt x="0" y="904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6" name="Google Shape;2626;p27"/>
              <p:cNvSpPr/>
              <p:nvPr/>
            </p:nvSpPr>
            <p:spPr>
              <a:xfrm>
                <a:off x="6649021" y="1071097"/>
                <a:ext cx="168230" cy="2411129"/>
              </a:xfrm>
              <a:custGeom>
                <a:rect b="b" l="l" r="r" t="t"/>
                <a:pathLst>
                  <a:path extrusionOk="0" h="9531" w="665">
                    <a:moveTo>
                      <a:pt x="0" y="0"/>
                    </a:moveTo>
                    <a:lnTo>
                      <a:pt x="665" y="0"/>
                    </a:lnTo>
                    <a:lnTo>
                      <a:pt x="665" y="9531"/>
                    </a:lnTo>
                    <a:lnTo>
                      <a:pt x="0" y="95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7" name="Google Shape;2627;p27"/>
              <p:cNvSpPr/>
              <p:nvPr/>
            </p:nvSpPr>
            <p:spPr>
              <a:xfrm>
                <a:off x="6858993" y="868968"/>
                <a:ext cx="168230" cy="2613258"/>
              </a:xfrm>
              <a:custGeom>
                <a:rect b="b" l="l" r="r" t="t"/>
                <a:pathLst>
                  <a:path extrusionOk="0" h="10330" w="665">
                    <a:moveTo>
                      <a:pt x="0" y="0"/>
                    </a:moveTo>
                    <a:lnTo>
                      <a:pt x="665" y="0"/>
                    </a:lnTo>
                    <a:lnTo>
                      <a:pt x="665" y="10330"/>
                    </a:lnTo>
                    <a:lnTo>
                      <a:pt x="0" y="1033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8" name="Google Shape;2628;p27"/>
              <p:cNvSpPr/>
              <p:nvPr/>
            </p:nvSpPr>
            <p:spPr>
              <a:xfrm>
                <a:off x="7068712" y="447761"/>
                <a:ext cx="168230" cy="3034465"/>
              </a:xfrm>
              <a:custGeom>
                <a:rect b="b" l="l" r="r" t="t"/>
                <a:pathLst>
                  <a:path extrusionOk="0" h="11995" w="665">
                    <a:moveTo>
                      <a:pt x="0" y="0"/>
                    </a:moveTo>
                    <a:lnTo>
                      <a:pt x="665" y="0"/>
                    </a:lnTo>
                    <a:lnTo>
                      <a:pt x="665" y="11995"/>
                    </a:lnTo>
                    <a:lnTo>
                      <a:pt x="0" y="119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9" name="Google Shape;2629;p27"/>
              <p:cNvSpPr/>
              <p:nvPr/>
            </p:nvSpPr>
            <p:spPr>
              <a:xfrm>
                <a:off x="7278684" y="546928"/>
                <a:ext cx="168230" cy="2935298"/>
              </a:xfrm>
              <a:custGeom>
                <a:rect b="b" l="l" r="r" t="t"/>
                <a:pathLst>
                  <a:path extrusionOk="0" h="11603" w="665">
                    <a:moveTo>
                      <a:pt x="0" y="0"/>
                    </a:moveTo>
                    <a:lnTo>
                      <a:pt x="665" y="0"/>
                    </a:lnTo>
                    <a:lnTo>
                      <a:pt x="665" y="11603"/>
                    </a:lnTo>
                    <a:lnTo>
                      <a:pt x="0" y="116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0" name="Google Shape;2630;p27"/>
              <p:cNvSpPr/>
              <p:nvPr/>
            </p:nvSpPr>
            <p:spPr>
              <a:xfrm>
                <a:off x="7488656" y="315201"/>
                <a:ext cx="168230" cy="3167025"/>
              </a:xfrm>
              <a:custGeom>
                <a:rect b="b" l="l" r="r" t="t"/>
                <a:pathLst>
                  <a:path extrusionOk="0" h="12519" w="665">
                    <a:moveTo>
                      <a:pt x="0" y="0"/>
                    </a:moveTo>
                    <a:lnTo>
                      <a:pt x="665" y="0"/>
                    </a:lnTo>
                    <a:lnTo>
                      <a:pt x="665" y="12519"/>
                    </a:lnTo>
                    <a:lnTo>
                      <a:pt x="0" y="1251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1" name="Google Shape;2631;p27"/>
              <p:cNvSpPr/>
              <p:nvPr/>
            </p:nvSpPr>
            <p:spPr>
              <a:xfrm>
                <a:off x="7698375" y="136093"/>
                <a:ext cx="168230" cy="3346133"/>
              </a:xfrm>
              <a:custGeom>
                <a:rect b="b" l="l" r="r" t="t"/>
                <a:pathLst>
                  <a:path extrusionOk="0" h="13227" w="665">
                    <a:moveTo>
                      <a:pt x="0" y="0"/>
                    </a:moveTo>
                    <a:lnTo>
                      <a:pt x="665" y="0"/>
                    </a:lnTo>
                    <a:lnTo>
                      <a:pt x="665" y="13227"/>
                    </a:lnTo>
                    <a:lnTo>
                      <a:pt x="0" y="1322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2" name="Google Shape;2632;p27"/>
              <p:cNvSpPr/>
              <p:nvPr/>
            </p:nvSpPr>
            <p:spPr>
              <a:xfrm>
                <a:off x="6019611" y="1745787"/>
                <a:ext cx="168230" cy="1736438"/>
              </a:xfrm>
              <a:custGeom>
                <a:rect b="b" l="l" r="r" t="t"/>
                <a:pathLst>
                  <a:path extrusionOk="0" h="6864" w="665">
                    <a:moveTo>
                      <a:pt x="0" y="0"/>
                    </a:moveTo>
                    <a:lnTo>
                      <a:pt x="665" y="0"/>
                    </a:lnTo>
                    <a:lnTo>
                      <a:pt x="665" y="6864"/>
                    </a:lnTo>
                    <a:lnTo>
                      <a:pt x="0" y="68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3" name="Google Shape;2633;p27"/>
              <p:cNvSpPr/>
              <p:nvPr/>
            </p:nvSpPr>
            <p:spPr>
              <a:xfrm>
                <a:off x="6439049" y="1559090"/>
                <a:ext cx="168230" cy="1923135"/>
              </a:xfrm>
              <a:custGeom>
                <a:rect b="b" l="l" r="r" t="t"/>
                <a:pathLst>
                  <a:path extrusionOk="0" h="7602" w="665">
                    <a:moveTo>
                      <a:pt x="0" y="0"/>
                    </a:moveTo>
                    <a:lnTo>
                      <a:pt x="665" y="0"/>
                    </a:lnTo>
                    <a:lnTo>
                      <a:pt x="665" y="7602"/>
                    </a:lnTo>
                    <a:lnTo>
                      <a:pt x="0" y="76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34" name="Google Shape;2634;p27"/>
            <p:cNvGrpSpPr/>
            <p:nvPr/>
          </p:nvGrpSpPr>
          <p:grpSpPr>
            <a:xfrm flipH="1">
              <a:off x="4587948" y="4206300"/>
              <a:ext cx="2686628" cy="960675"/>
              <a:chOff x="5179977" y="136093"/>
              <a:chExt cx="2686628" cy="3346133"/>
            </a:xfrm>
          </p:grpSpPr>
          <p:sp>
            <p:nvSpPr>
              <p:cNvPr id="2635" name="Google Shape;2635;p27"/>
              <p:cNvSpPr/>
              <p:nvPr/>
            </p:nvSpPr>
            <p:spPr>
              <a:xfrm>
                <a:off x="5179977" y="2503707"/>
                <a:ext cx="168230" cy="978517"/>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6" name="Google Shape;2636;p27"/>
              <p:cNvSpPr/>
              <p:nvPr/>
            </p:nvSpPr>
            <p:spPr>
              <a:xfrm>
                <a:off x="5389949" y="2080223"/>
                <a:ext cx="168230" cy="1402001"/>
              </a:xfrm>
              <a:custGeom>
                <a:rect b="b" l="l" r="r" t="t"/>
                <a:pathLst>
                  <a:path extrusionOk="0" h="5542" w="665">
                    <a:moveTo>
                      <a:pt x="0" y="0"/>
                    </a:moveTo>
                    <a:lnTo>
                      <a:pt x="665" y="0"/>
                    </a:lnTo>
                    <a:lnTo>
                      <a:pt x="665" y="5542"/>
                    </a:lnTo>
                    <a:lnTo>
                      <a:pt x="0" y="554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7" name="Google Shape;2637;p27"/>
              <p:cNvSpPr/>
              <p:nvPr/>
            </p:nvSpPr>
            <p:spPr>
              <a:xfrm>
                <a:off x="5599668" y="1662052"/>
                <a:ext cx="168483" cy="1820173"/>
              </a:xfrm>
              <a:custGeom>
                <a:rect b="b" l="l" r="r" t="t"/>
                <a:pathLst>
                  <a:path extrusionOk="0" h="7195" w="666">
                    <a:moveTo>
                      <a:pt x="0" y="0"/>
                    </a:moveTo>
                    <a:lnTo>
                      <a:pt x="666" y="0"/>
                    </a:lnTo>
                    <a:lnTo>
                      <a:pt x="666" y="7195"/>
                    </a:lnTo>
                    <a:lnTo>
                      <a:pt x="0" y="71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8" name="Google Shape;2638;p27"/>
              <p:cNvSpPr/>
              <p:nvPr/>
            </p:nvSpPr>
            <p:spPr>
              <a:xfrm>
                <a:off x="5809639" y="1498628"/>
                <a:ext cx="168230" cy="1983597"/>
              </a:xfrm>
              <a:custGeom>
                <a:rect b="b" l="l" r="r" t="t"/>
                <a:pathLst>
                  <a:path extrusionOk="0" h="7841" w="665">
                    <a:moveTo>
                      <a:pt x="0" y="0"/>
                    </a:moveTo>
                    <a:lnTo>
                      <a:pt x="665" y="0"/>
                    </a:lnTo>
                    <a:lnTo>
                      <a:pt x="665" y="7841"/>
                    </a:lnTo>
                    <a:lnTo>
                      <a:pt x="0" y="784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9" name="Google Shape;2639;p27"/>
              <p:cNvSpPr/>
              <p:nvPr/>
            </p:nvSpPr>
            <p:spPr>
              <a:xfrm>
                <a:off x="6229330" y="1194550"/>
                <a:ext cx="168230" cy="2287676"/>
              </a:xfrm>
              <a:custGeom>
                <a:rect b="b" l="l" r="r" t="t"/>
                <a:pathLst>
                  <a:path extrusionOk="0" h="9043" w="665">
                    <a:moveTo>
                      <a:pt x="0" y="0"/>
                    </a:moveTo>
                    <a:lnTo>
                      <a:pt x="665" y="0"/>
                    </a:lnTo>
                    <a:lnTo>
                      <a:pt x="665" y="9043"/>
                    </a:lnTo>
                    <a:lnTo>
                      <a:pt x="0" y="904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0" name="Google Shape;2640;p27"/>
              <p:cNvSpPr/>
              <p:nvPr/>
            </p:nvSpPr>
            <p:spPr>
              <a:xfrm>
                <a:off x="6649021" y="1071097"/>
                <a:ext cx="168230" cy="2411129"/>
              </a:xfrm>
              <a:custGeom>
                <a:rect b="b" l="l" r="r" t="t"/>
                <a:pathLst>
                  <a:path extrusionOk="0" h="9531" w="665">
                    <a:moveTo>
                      <a:pt x="0" y="0"/>
                    </a:moveTo>
                    <a:lnTo>
                      <a:pt x="665" y="0"/>
                    </a:lnTo>
                    <a:lnTo>
                      <a:pt x="665" y="9531"/>
                    </a:lnTo>
                    <a:lnTo>
                      <a:pt x="0" y="95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1" name="Google Shape;2641;p27"/>
              <p:cNvSpPr/>
              <p:nvPr/>
            </p:nvSpPr>
            <p:spPr>
              <a:xfrm>
                <a:off x="6858993" y="868968"/>
                <a:ext cx="168230" cy="2613258"/>
              </a:xfrm>
              <a:custGeom>
                <a:rect b="b" l="l" r="r" t="t"/>
                <a:pathLst>
                  <a:path extrusionOk="0" h="10330" w="665">
                    <a:moveTo>
                      <a:pt x="0" y="0"/>
                    </a:moveTo>
                    <a:lnTo>
                      <a:pt x="665" y="0"/>
                    </a:lnTo>
                    <a:lnTo>
                      <a:pt x="665" y="10330"/>
                    </a:lnTo>
                    <a:lnTo>
                      <a:pt x="0" y="1033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2" name="Google Shape;2642;p27"/>
              <p:cNvSpPr/>
              <p:nvPr/>
            </p:nvSpPr>
            <p:spPr>
              <a:xfrm>
                <a:off x="7068712" y="447761"/>
                <a:ext cx="168230" cy="3034465"/>
              </a:xfrm>
              <a:custGeom>
                <a:rect b="b" l="l" r="r" t="t"/>
                <a:pathLst>
                  <a:path extrusionOk="0" h="11995" w="665">
                    <a:moveTo>
                      <a:pt x="0" y="0"/>
                    </a:moveTo>
                    <a:lnTo>
                      <a:pt x="665" y="0"/>
                    </a:lnTo>
                    <a:lnTo>
                      <a:pt x="665" y="11995"/>
                    </a:lnTo>
                    <a:lnTo>
                      <a:pt x="0" y="119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3" name="Google Shape;2643;p27"/>
              <p:cNvSpPr/>
              <p:nvPr/>
            </p:nvSpPr>
            <p:spPr>
              <a:xfrm>
                <a:off x="7278684" y="546928"/>
                <a:ext cx="168230" cy="2935298"/>
              </a:xfrm>
              <a:custGeom>
                <a:rect b="b" l="l" r="r" t="t"/>
                <a:pathLst>
                  <a:path extrusionOk="0" h="11603" w="665">
                    <a:moveTo>
                      <a:pt x="0" y="0"/>
                    </a:moveTo>
                    <a:lnTo>
                      <a:pt x="665" y="0"/>
                    </a:lnTo>
                    <a:lnTo>
                      <a:pt x="665" y="11603"/>
                    </a:lnTo>
                    <a:lnTo>
                      <a:pt x="0" y="116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4" name="Google Shape;2644;p27"/>
              <p:cNvSpPr/>
              <p:nvPr/>
            </p:nvSpPr>
            <p:spPr>
              <a:xfrm>
                <a:off x="7488656" y="315201"/>
                <a:ext cx="168230" cy="3167025"/>
              </a:xfrm>
              <a:custGeom>
                <a:rect b="b" l="l" r="r" t="t"/>
                <a:pathLst>
                  <a:path extrusionOk="0" h="12519" w="665">
                    <a:moveTo>
                      <a:pt x="0" y="0"/>
                    </a:moveTo>
                    <a:lnTo>
                      <a:pt x="665" y="0"/>
                    </a:lnTo>
                    <a:lnTo>
                      <a:pt x="665" y="12519"/>
                    </a:lnTo>
                    <a:lnTo>
                      <a:pt x="0" y="1251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5" name="Google Shape;2645;p27"/>
              <p:cNvSpPr/>
              <p:nvPr/>
            </p:nvSpPr>
            <p:spPr>
              <a:xfrm>
                <a:off x="7698375" y="136093"/>
                <a:ext cx="168230" cy="3346133"/>
              </a:xfrm>
              <a:custGeom>
                <a:rect b="b" l="l" r="r" t="t"/>
                <a:pathLst>
                  <a:path extrusionOk="0" h="13227" w="665">
                    <a:moveTo>
                      <a:pt x="0" y="0"/>
                    </a:moveTo>
                    <a:lnTo>
                      <a:pt x="665" y="0"/>
                    </a:lnTo>
                    <a:lnTo>
                      <a:pt x="665" y="13227"/>
                    </a:lnTo>
                    <a:lnTo>
                      <a:pt x="0" y="1322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6" name="Google Shape;2646;p27"/>
              <p:cNvSpPr/>
              <p:nvPr/>
            </p:nvSpPr>
            <p:spPr>
              <a:xfrm>
                <a:off x="6019611" y="1745787"/>
                <a:ext cx="168230" cy="1736438"/>
              </a:xfrm>
              <a:custGeom>
                <a:rect b="b" l="l" r="r" t="t"/>
                <a:pathLst>
                  <a:path extrusionOk="0" h="6864" w="665">
                    <a:moveTo>
                      <a:pt x="0" y="0"/>
                    </a:moveTo>
                    <a:lnTo>
                      <a:pt x="665" y="0"/>
                    </a:lnTo>
                    <a:lnTo>
                      <a:pt x="665" y="6864"/>
                    </a:lnTo>
                    <a:lnTo>
                      <a:pt x="0" y="68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7" name="Google Shape;2647;p27"/>
              <p:cNvSpPr/>
              <p:nvPr/>
            </p:nvSpPr>
            <p:spPr>
              <a:xfrm>
                <a:off x="6439049" y="1559090"/>
                <a:ext cx="168230" cy="1923135"/>
              </a:xfrm>
              <a:custGeom>
                <a:rect b="b" l="l" r="r" t="t"/>
                <a:pathLst>
                  <a:path extrusionOk="0" h="7602" w="665">
                    <a:moveTo>
                      <a:pt x="0" y="0"/>
                    </a:moveTo>
                    <a:lnTo>
                      <a:pt x="665" y="0"/>
                    </a:lnTo>
                    <a:lnTo>
                      <a:pt x="665" y="7602"/>
                    </a:lnTo>
                    <a:lnTo>
                      <a:pt x="0" y="76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648" name="Google Shape;2648;p27"/>
          <p:cNvGrpSpPr/>
          <p:nvPr/>
        </p:nvGrpSpPr>
        <p:grpSpPr>
          <a:xfrm>
            <a:off x="1433665" y="4527192"/>
            <a:ext cx="6260594" cy="639863"/>
            <a:chOff x="1433665" y="4527192"/>
            <a:chExt cx="6260594" cy="639863"/>
          </a:xfrm>
        </p:grpSpPr>
        <p:grpSp>
          <p:nvGrpSpPr>
            <p:cNvPr id="2649" name="Google Shape;2649;p27"/>
            <p:cNvGrpSpPr/>
            <p:nvPr/>
          </p:nvGrpSpPr>
          <p:grpSpPr>
            <a:xfrm>
              <a:off x="1433665" y="4527202"/>
              <a:ext cx="3106319" cy="639852"/>
              <a:chOff x="4760286" y="2503707"/>
              <a:chExt cx="3106319" cy="978517"/>
            </a:xfrm>
          </p:grpSpPr>
          <p:sp>
            <p:nvSpPr>
              <p:cNvPr id="2650" name="Google Shape;2650;p27"/>
              <p:cNvSpPr/>
              <p:nvPr/>
            </p:nvSpPr>
            <p:spPr>
              <a:xfrm>
                <a:off x="4760286" y="3383815"/>
                <a:ext cx="168230" cy="98408"/>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1" name="Google Shape;2651;p27"/>
              <p:cNvSpPr/>
              <p:nvPr/>
            </p:nvSpPr>
            <p:spPr>
              <a:xfrm>
                <a:off x="4970005" y="3265422"/>
                <a:ext cx="168230" cy="216802"/>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2" name="Google Shape;2652;p27"/>
              <p:cNvSpPr/>
              <p:nvPr/>
            </p:nvSpPr>
            <p:spPr>
              <a:xfrm>
                <a:off x="5179977" y="3196106"/>
                <a:ext cx="168230" cy="28611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3" name="Google Shape;2653;p27"/>
              <p:cNvSpPr/>
              <p:nvPr/>
            </p:nvSpPr>
            <p:spPr>
              <a:xfrm>
                <a:off x="5389949" y="3072400"/>
                <a:ext cx="168230" cy="409824"/>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4" name="Google Shape;2654;p27"/>
              <p:cNvSpPr/>
              <p:nvPr/>
            </p:nvSpPr>
            <p:spPr>
              <a:xfrm>
                <a:off x="5599668" y="2949959"/>
                <a:ext cx="168483" cy="532265"/>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5" name="Google Shape;2655;p27"/>
              <p:cNvSpPr/>
              <p:nvPr/>
            </p:nvSpPr>
            <p:spPr>
              <a:xfrm>
                <a:off x="5809639" y="2902147"/>
                <a:ext cx="168230" cy="580077"/>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6" name="Google Shape;2656;p27"/>
              <p:cNvSpPr/>
              <p:nvPr/>
            </p:nvSpPr>
            <p:spPr>
              <a:xfrm>
                <a:off x="6229330" y="2813352"/>
                <a:ext cx="168230" cy="668873"/>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7" name="Google Shape;2657;p27"/>
              <p:cNvSpPr/>
              <p:nvPr/>
            </p:nvSpPr>
            <p:spPr>
              <a:xfrm>
                <a:off x="6649021" y="2777176"/>
                <a:ext cx="168230" cy="705048"/>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8" name="Google Shape;2658;p27"/>
              <p:cNvSpPr/>
              <p:nvPr/>
            </p:nvSpPr>
            <p:spPr>
              <a:xfrm>
                <a:off x="6858993" y="2717979"/>
                <a:ext cx="168230" cy="76424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9" name="Google Shape;2659;p27"/>
              <p:cNvSpPr/>
              <p:nvPr/>
            </p:nvSpPr>
            <p:spPr>
              <a:xfrm>
                <a:off x="7068712" y="2594779"/>
                <a:ext cx="168230" cy="887445"/>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0" name="Google Shape;2660;p27"/>
              <p:cNvSpPr/>
              <p:nvPr/>
            </p:nvSpPr>
            <p:spPr>
              <a:xfrm>
                <a:off x="7278684" y="2623871"/>
                <a:ext cx="168230" cy="858353"/>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1" name="Google Shape;2661;p27"/>
              <p:cNvSpPr/>
              <p:nvPr/>
            </p:nvSpPr>
            <p:spPr>
              <a:xfrm>
                <a:off x="7488656" y="2556074"/>
                <a:ext cx="168230" cy="926151"/>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2" name="Google Shape;2662;p27"/>
              <p:cNvSpPr/>
              <p:nvPr/>
            </p:nvSpPr>
            <p:spPr>
              <a:xfrm>
                <a:off x="7698375" y="2503707"/>
                <a:ext cx="168230" cy="978517"/>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3" name="Google Shape;2663;p27"/>
              <p:cNvSpPr/>
              <p:nvPr/>
            </p:nvSpPr>
            <p:spPr>
              <a:xfrm>
                <a:off x="6019611" y="2974498"/>
                <a:ext cx="168230" cy="507726"/>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4" name="Google Shape;2664;p27"/>
              <p:cNvSpPr/>
              <p:nvPr/>
            </p:nvSpPr>
            <p:spPr>
              <a:xfrm>
                <a:off x="6439049" y="2919855"/>
                <a:ext cx="168230" cy="562369"/>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65" name="Google Shape;2665;p27"/>
            <p:cNvGrpSpPr/>
            <p:nvPr/>
          </p:nvGrpSpPr>
          <p:grpSpPr>
            <a:xfrm flipH="1">
              <a:off x="4587941" y="4527192"/>
              <a:ext cx="3106319" cy="639852"/>
              <a:chOff x="4760286" y="2503707"/>
              <a:chExt cx="3106319" cy="978517"/>
            </a:xfrm>
          </p:grpSpPr>
          <p:sp>
            <p:nvSpPr>
              <p:cNvPr id="2666" name="Google Shape;2666;p27"/>
              <p:cNvSpPr/>
              <p:nvPr/>
            </p:nvSpPr>
            <p:spPr>
              <a:xfrm>
                <a:off x="4760286" y="3383815"/>
                <a:ext cx="168230" cy="98408"/>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7" name="Google Shape;2667;p27"/>
              <p:cNvSpPr/>
              <p:nvPr/>
            </p:nvSpPr>
            <p:spPr>
              <a:xfrm>
                <a:off x="4970005" y="3265422"/>
                <a:ext cx="168230" cy="216802"/>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8" name="Google Shape;2668;p27"/>
              <p:cNvSpPr/>
              <p:nvPr/>
            </p:nvSpPr>
            <p:spPr>
              <a:xfrm>
                <a:off x="5179977" y="3196106"/>
                <a:ext cx="168230" cy="28611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9" name="Google Shape;2669;p27"/>
              <p:cNvSpPr/>
              <p:nvPr/>
            </p:nvSpPr>
            <p:spPr>
              <a:xfrm>
                <a:off x="5389949" y="3072400"/>
                <a:ext cx="168230" cy="409824"/>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0" name="Google Shape;2670;p27"/>
              <p:cNvSpPr/>
              <p:nvPr/>
            </p:nvSpPr>
            <p:spPr>
              <a:xfrm>
                <a:off x="5599668" y="2949959"/>
                <a:ext cx="168483" cy="532265"/>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1" name="Google Shape;2671;p27"/>
              <p:cNvSpPr/>
              <p:nvPr/>
            </p:nvSpPr>
            <p:spPr>
              <a:xfrm>
                <a:off x="5809639" y="2902147"/>
                <a:ext cx="168230" cy="580077"/>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2" name="Google Shape;2672;p27"/>
              <p:cNvSpPr/>
              <p:nvPr/>
            </p:nvSpPr>
            <p:spPr>
              <a:xfrm>
                <a:off x="6229330" y="2813352"/>
                <a:ext cx="168230" cy="668873"/>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3" name="Google Shape;2673;p27"/>
              <p:cNvSpPr/>
              <p:nvPr/>
            </p:nvSpPr>
            <p:spPr>
              <a:xfrm>
                <a:off x="6649021" y="2777176"/>
                <a:ext cx="168230" cy="705048"/>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4" name="Google Shape;2674;p27"/>
              <p:cNvSpPr/>
              <p:nvPr/>
            </p:nvSpPr>
            <p:spPr>
              <a:xfrm>
                <a:off x="6858993" y="2717979"/>
                <a:ext cx="168230" cy="76424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5" name="Google Shape;2675;p27"/>
              <p:cNvSpPr/>
              <p:nvPr/>
            </p:nvSpPr>
            <p:spPr>
              <a:xfrm>
                <a:off x="7068712" y="2594779"/>
                <a:ext cx="168230" cy="887445"/>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6" name="Google Shape;2676;p27"/>
              <p:cNvSpPr/>
              <p:nvPr/>
            </p:nvSpPr>
            <p:spPr>
              <a:xfrm>
                <a:off x="7278684" y="2623871"/>
                <a:ext cx="168230" cy="858353"/>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7" name="Google Shape;2677;p27"/>
              <p:cNvSpPr/>
              <p:nvPr/>
            </p:nvSpPr>
            <p:spPr>
              <a:xfrm>
                <a:off x="7488656" y="2556074"/>
                <a:ext cx="168230" cy="926151"/>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8" name="Google Shape;2678;p27"/>
              <p:cNvSpPr/>
              <p:nvPr/>
            </p:nvSpPr>
            <p:spPr>
              <a:xfrm>
                <a:off x="7698375" y="2503707"/>
                <a:ext cx="168230" cy="978517"/>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9" name="Google Shape;2679;p27"/>
              <p:cNvSpPr/>
              <p:nvPr/>
            </p:nvSpPr>
            <p:spPr>
              <a:xfrm>
                <a:off x="6019611" y="2974498"/>
                <a:ext cx="168230" cy="507726"/>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0" name="Google Shape;2680;p27"/>
              <p:cNvSpPr/>
              <p:nvPr/>
            </p:nvSpPr>
            <p:spPr>
              <a:xfrm>
                <a:off x="6439049" y="2919855"/>
                <a:ext cx="168230" cy="562369"/>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681" name="Google Shape;2681;p27"/>
          <p:cNvGrpSpPr/>
          <p:nvPr/>
        </p:nvGrpSpPr>
        <p:grpSpPr>
          <a:xfrm>
            <a:off x="1441734" y="-46"/>
            <a:ext cx="6260531" cy="639863"/>
            <a:chOff x="1441734" y="-46"/>
            <a:chExt cx="6260531" cy="639863"/>
          </a:xfrm>
        </p:grpSpPr>
        <p:grpSp>
          <p:nvGrpSpPr>
            <p:cNvPr id="2682" name="Google Shape;2682;p27"/>
            <p:cNvGrpSpPr/>
            <p:nvPr/>
          </p:nvGrpSpPr>
          <p:grpSpPr>
            <a:xfrm rot="10800000">
              <a:off x="4595947" y="-46"/>
              <a:ext cx="3106319" cy="639852"/>
              <a:chOff x="4760286" y="2503707"/>
              <a:chExt cx="3106319" cy="978517"/>
            </a:xfrm>
          </p:grpSpPr>
          <p:sp>
            <p:nvSpPr>
              <p:cNvPr id="2683" name="Google Shape;2683;p27"/>
              <p:cNvSpPr/>
              <p:nvPr/>
            </p:nvSpPr>
            <p:spPr>
              <a:xfrm>
                <a:off x="4760286" y="3383815"/>
                <a:ext cx="168230" cy="98408"/>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4" name="Google Shape;2684;p27"/>
              <p:cNvSpPr/>
              <p:nvPr/>
            </p:nvSpPr>
            <p:spPr>
              <a:xfrm>
                <a:off x="4970005" y="3265422"/>
                <a:ext cx="168230" cy="216802"/>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5" name="Google Shape;2685;p27"/>
              <p:cNvSpPr/>
              <p:nvPr/>
            </p:nvSpPr>
            <p:spPr>
              <a:xfrm>
                <a:off x="5179977" y="3196106"/>
                <a:ext cx="168230" cy="28611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6" name="Google Shape;2686;p27"/>
              <p:cNvSpPr/>
              <p:nvPr/>
            </p:nvSpPr>
            <p:spPr>
              <a:xfrm>
                <a:off x="5389949" y="3072400"/>
                <a:ext cx="168230" cy="409824"/>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7" name="Google Shape;2687;p27"/>
              <p:cNvSpPr/>
              <p:nvPr/>
            </p:nvSpPr>
            <p:spPr>
              <a:xfrm>
                <a:off x="5599668" y="2949959"/>
                <a:ext cx="168483" cy="532265"/>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8" name="Google Shape;2688;p27"/>
              <p:cNvSpPr/>
              <p:nvPr/>
            </p:nvSpPr>
            <p:spPr>
              <a:xfrm>
                <a:off x="5809639" y="2902147"/>
                <a:ext cx="168230" cy="580077"/>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9" name="Google Shape;2689;p27"/>
              <p:cNvSpPr/>
              <p:nvPr/>
            </p:nvSpPr>
            <p:spPr>
              <a:xfrm>
                <a:off x="6229330" y="2813352"/>
                <a:ext cx="168230" cy="668873"/>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0" name="Google Shape;2690;p27"/>
              <p:cNvSpPr/>
              <p:nvPr/>
            </p:nvSpPr>
            <p:spPr>
              <a:xfrm>
                <a:off x="6649021" y="2777176"/>
                <a:ext cx="168230" cy="705048"/>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1" name="Google Shape;2691;p27"/>
              <p:cNvSpPr/>
              <p:nvPr/>
            </p:nvSpPr>
            <p:spPr>
              <a:xfrm>
                <a:off x="6858993" y="2717979"/>
                <a:ext cx="168230" cy="76424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2" name="Google Shape;2692;p27"/>
              <p:cNvSpPr/>
              <p:nvPr/>
            </p:nvSpPr>
            <p:spPr>
              <a:xfrm>
                <a:off x="7068712" y="2594779"/>
                <a:ext cx="168230" cy="887445"/>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3" name="Google Shape;2693;p27"/>
              <p:cNvSpPr/>
              <p:nvPr/>
            </p:nvSpPr>
            <p:spPr>
              <a:xfrm>
                <a:off x="7278684" y="2623871"/>
                <a:ext cx="168230" cy="858353"/>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4" name="Google Shape;2694;p27"/>
              <p:cNvSpPr/>
              <p:nvPr/>
            </p:nvSpPr>
            <p:spPr>
              <a:xfrm>
                <a:off x="7488656" y="2556074"/>
                <a:ext cx="168230" cy="926151"/>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5" name="Google Shape;2695;p27"/>
              <p:cNvSpPr/>
              <p:nvPr/>
            </p:nvSpPr>
            <p:spPr>
              <a:xfrm>
                <a:off x="7698375" y="2503707"/>
                <a:ext cx="168230" cy="978517"/>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6" name="Google Shape;2696;p27"/>
              <p:cNvSpPr/>
              <p:nvPr/>
            </p:nvSpPr>
            <p:spPr>
              <a:xfrm>
                <a:off x="6019611" y="2974498"/>
                <a:ext cx="168230" cy="507726"/>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7" name="Google Shape;2697;p27"/>
              <p:cNvSpPr/>
              <p:nvPr/>
            </p:nvSpPr>
            <p:spPr>
              <a:xfrm>
                <a:off x="6439049" y="2919855"/>
                <a:ext cx="168230" cy="562369"/>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98" name="Google Shape;2698;p27"/>
            <p:cNvGrpSpPr/>
            <p:nvPr/>
          </p:nvGrpSpPr>
          <p:grpSpPr>
            <a:xfrm flipH="1" rot="10800000">
              <a:off x="1441734" y="-35"/>
              <a:ext cx="3106319" cy="639852"/>
              <a:chOff x="4760286" y="2503707"/>
              <a:chExt cx="3106319" cy="978517"/>
            </a:xfrm>
          </p:grpSpPr>
          <p:sp>
            <p:nvSpPr>
              <p:cNvPr id="2699" name="Google Shape;2699;p27"/>
              <p:cNvSpPr/>
              <p:nvPr/>
            </p:nvSpPr>
            <p:spPr>
              <a:xfrm>
                <a:off x="4760286" y="3383815"/>
                <a:ext cx="168230" cy="98408"/>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0" name="Google Shape;2700;p27"/>
              <p:cNvSpPr/>
              <p:nvPr/>
            </p:nvSpPr>
            <p:spPr>
              <a:xfrm>
                <a:off x="4970005" y="3265422"/>
                <a:ext cx="168230" cy="216802"/>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1" name="Google Shape;2701;p27"/>
              <p:cNvSpPr/>
              <p:nvPr/>
            </p:nvSpPr>
            <p:spPr>
              <a:xfrm>
                <a:off x="5179977" y="3196106"/>
                <a:ext cx="168230" cy="28611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2" name="Google Shape;2702;p27"/>
              <p:cNvSpPr/>
              <p:nvPr/>
            </p:nvSpPr>
            <p:spPr>
              <a:xfrm>
                <a:off x="5389949" y="3072400"/>
                <a:ext cx="168230" cy="409824"/>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3" name="Google Shape;2703;p27"/>
              <p:cNvSpPr/>
              <p:nvPr/>
            </p:nvSpPr>
            <p:spPr>
              <a:xfrm>
                <a:off x="5599668" y="2949959"/>
                <a:ext cx="168483" cy="532265"/>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4" name="Google Shape;2704;p27"/>
              <p:cNvSpPr/>
              <p:nvPr/>
            </p:nvSpPr>
            <p:spPr>
              <a:xfrm>
                <a:off x="5809639" y="2902147"/>
                <a:ext cx="168230" cy="580077"/>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5" name="Google Shape;2705;p27"/>
              <p:cNvSpPr/>
              <p:nvPr/>
            </p:nvSpPr>
            <p:spPr>
              <a:xfrm>
                <a:off x="6229330" y="2813352"/>
                <a:ext cx="168230" cy="668873"/>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6" name="Google Shape;2706;p27"/>
              <p:cNvSpPr/>
              <p:nvPr/>
            </p:nvSpPr>
            <p:spPr>
              <a:xfrm>
                <a:off x="6649021" y="2777176"/>
                <a:ext cx="168230" cy="705048"/>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7" name="Google Shape;2707;p27"/>
              <p:cNvSpPr/>
              <p:nvPr/>
            </p:nvSpPr>
            <p:spPr>
              <a:xfrm>
                <a:off x="6858993" y="2717979"/>
                <a:ext cx="168230" cy="76424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8" name="Google Shape;2708;p27"/>
              <p:cNvSpPr/>
              <p:nvPr/>
            </p:nvSpPr>
            <p:spPr>
              <a:xfrm>
                <a:off x="7068712" y="2594779"/>
                <a:ext cx="168230" cy="887445"/>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9" name="Google Shape;2709;p27"/>
              <p:cNvSpPr/>
              <p:nvPr/>
            </p:nvSpPr>
            <p:spPr>
              <a:xfrm>
                <a:off x="7278684" y="2623871"/>
                <a:ext cx="168230" cy="858353"/>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0" name="Google Shape;2710;p27"/>
              <p:cNvSpPr/>
              <p:nvPr/>
            </p:nvSpPr>
            <p:spPr>
              <a:xfrm>
                <a:off x="7488656" y="2556074"/>
                <a:ext cx="168230" cy="926151"/>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1" name="Google Shape;2711;p27"/>
              <p:cNvSpPr/>
              <p:nvPr/>
            </p:nvSpPr>
            <p:spPr>
              <a:xfrm>
                <a:off x="7698375" y="2503707"/>
                <a:ext cx="168230" cy="978517"/>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2" name="Google Shape;2712;p27"/>
              <p:cNvSpPr/>
              <p:nvPr/>
            </p:nvSpPr>
            <p:spPr>
              <a:xfrm>
                <a:off x="6019611" y="2974498"/>
                <a:ext cx="168230" cy="507726"/>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3" name="Google Shape;2713;p27"/>
              <p:cNvSpPr/>
              <p:nvPr/>
            </p:nvSpPr>
            <p:spPr>
              <a:xfrm>
                <a:off x="6439049" y="2919855"/>
                <a:ext cx="168230" cy="562369"/>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28"/>
          <p:cNvSpPr txBox="1"/>
          <p:nvPr>
            <p:ph type="title"/>
          </p:nvPr>
        </p:nvSpPr>
        <p:spPr>
          <a:xfrm>
            <a:off x="830000" y="-10632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19" name="Google Shape;2719;p28"/>
          <p:cNvPicPr preferRelativeResize="0"/>
          <p:nvPr/>
        </p:nvPicPr>
        <p:blipFill rotWithShape="1">
          <a:blip r:embed="rId3">
            <a:alphaModFix/>
          </a:blip>
          <a:srcRect b="0" l="0" r="0" t="0"/>
          <a:stretch/>
        </p:blipFill>
        <p:spPr>
          <a:xfrm>
            <a:off x="1204800" y="728950"/>
            <a:ext cx="2222800" cy="2222800"/>
          </a:xfrm>
          <a:prstGeom prst="rect">
            <a:avLst/>
          </a:prstGeom>
          <a:noFill/>
          <a:ln>
            <a:noFill/>
          </a:ln>
        </p:spPr>
      </p:pic>
      <p:pic>
        <p:nvPicPr>
          <p:cNvPr id="2720" name="Google Shape;2720;p28"/>
          <p:cNvPicPr preferRelativeResize="0"/>
          <p:nvPr/>
        </p:nvPicPr>
        <p:blipFill>
          <a:blip r:embed="rId4">
            <a:alphaModFix/>
          </a:blip>
          <a:stretch>
            <a:fillRect/>
          </a:stretch>
        </p:blipFill>
        <p:spPr>
          <a:xfrm>
            <a:off x="3503050" y="1666025"/>
            <a:ext cx="2129050" cy="2129050"/>
          </a:xfrm>
          <a:prstGeom prst="rect">
            <a:avLst/>
          </a:prstGeom>
          <a:noFill/>
          <a:ln>
            <a:noFill/>
          </a:ln>
        </p:spPr>
      </p:pic>
      <p:pic>
        <p:nvPicPr>
          <p:cNvPr id="2721" name="Google Shape;2721;p28"/>
          <p:cNvPicPr preferRelativeResize="0"/>
          <p:nvPr/>
        </p:nvPicPr>
        <p:blipFill>
          <a:blip r:embed="rId5">
            <a:alphaModFix/>
          </a:blip>
          <a:stretch>
            <a:fillRect/>
          </a:stretch>
        </p:blipFill>
        <p:spPr>
          <a:xfrm>
            <a:off x="5707550" y="500100"/>
            <a:ext cx="2451650" cy="2451650"/>
          </a:xfrm>
          <a:prstGeom prst="rect">
            <a:avLst/>
          </a:prstGeom>
          <a:noFill/>
          <a:ln>
            <a:noFill/>
          </a:ln>
        </p:spPr>
      </p:pic>
      <p:sp>
        <p:nvSpPr>
          <p:cNvPr id="2722" name="Google Shape;2722;p28"/>
          <p:cNvSpPr txBox="1"/>
          <p:nvPr/>
        </p:nvSpPr>
        <p:spPr>
          <a:xfrm>
            <a:off x="1291850" y="2951750"/>
            <a:ext cx="21996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Lato"/>
                <a:ea typeface="Lato"/>
                <a:cs typeface="Lato"/>
                <a:sym typeface="Lato"/>
              </a:rPr>
              <a:t>Physical Wellbeing </a:t>
            </a:r>
            <a:endParaRPr sz="1800">
              <a:solidFill>
                <a:schemeClr val="dk1"/>
              </a:solidFill>
              <a:latin typeface="Lato"/>
              <a:ea typeface="Lato"/>
              <a:cs typeface="Lato"/>
              <a:sym typeface="Lato"/>
            </a:endParaRPr>
          </a:p>
        </p:txBody>
      </p:sp>
      <p:sp>
        <p:nvSpPr>
          <p:cNvPr id="2723" name="Google Shape;2723;p28"/>
          <p:cNvSpPr txBox="1"/>
          <p:nvPr/>
        </p:nvSpPr>
        <p:spPr>
          <a:xfrm>
            <a:off x="5833575" y="2951750"/>
            <a:ext cx="2199600" cy="4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Lato"/>
                <a:ea typeface="Lato"/>
                <a:cs typeface="Lato"/>
                <a:sym typeface="Lato"/>
              </a:rPr>
              <a:t>Mental </a:t>
            </a:r>
            <a:r>
              <a:rPr lang="en" sz="1800">
                <a:solidFill>
                  <a:schemeClr val="dk1"/>
                </a:solidFill>
                <a:latin typeface="Lato"/>
                <a:ea typeface="Lato"/>
                <a:cs typeface="Lato"/>
                <a:sym typeface="Lato"/>
              </a:rPr>
              <a:t>Wellbeing </a:t>
            </a:r>
            <a:endParaRPr sz="1800">
              <a:solidFill>
                <a:schemeClr val="dk1"/>
              </a:solidFill>
              <a:latin typeface="Lato"/>
              <a:ea typeface="Lato"/>
              <a:cs typeface="Lato"/>
              <a:sym typeface="Lato"/>
            </a:endParaRPr>
          </a:p>
        </p:txBody>
      </p:sp>
      <p:sp>
        <p:nvSpPr>
          <p:cNvPr id="2724" name="Google Shape;2724;p28"/>
          <p:cNvSpPr txBox="1"/>
          <p:nvPr/>
        </p:nvSpPr>
        <p:spPr>
          <a:xfrm>
            <a:off x="1371075" y="4171250"/>
            <a:ext cx="6393000" cy="6465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Lato"/>
                <a:ea typeface="Lato"/>
                <a:cs typeface="Lato"/>
                <a:sym typeface="Lato"/>
              </a:rPr>
              <a:t>BETTER SLEEP </a:t>
            </a:r>
            <a:r>
              <a:rPr b="1" lang="en" sz="3000">
                <a:solidFill>
                  <a:schemeClr val="dk1"/>
                </a:solidFill>
                <a:latin typeface="Lato"/>
                <a:ea typeface="Lato"/>
                <a:cs typeface="Lato"/>
                <a:sym typeface="Lato"/>
              </a:rPr>
              <a:t>=</a:t>
            </a:r>
            <a:r>
              <a:rPr b="1" lang="en" sz="2000">
                <a:solidFill>
                  <a:schemeClr val="dk1"/>
                </a:solidFill>
                <a:latin typeface="Lato"/>
                <a:ea typeface="Lato"/>
                <a:cs typeface="Lato"/>
                <a:sym typeface="Lato"/>
              </a:rPr>
              <a:t> BETTER QUALITY OF LIFE</a:t>
            </a:r>
            <a:r>
              <a:rPr lang="en" sz="2000">
                <a:solidFill>
                  <a:schemeClr val="dk1"/>
                </a:solidFill>
                <a:latin typeface="Lato"/>
                <a:ea typeface="Lato"/>
                <a:cs typeface="Lato"/>
                <a:sym typeface="Lato"/>
              </a:rPr>
              <a:t> </a:t>
            </a:r>
            <a:endParaRPr sz="20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8" name="Shape 2728"/>
        <p:cNvGrpSpPr/>
        <p:nvPr/>
      </p:nvGrpSpPr>
      <p:grpSpPr>
        <a:xfrm>
          <a:off x="0" y="0"/>
          <a:ext cx="0" cy="0"/>
          <a:chOff x="0" y="0"/>
          <a:chExt cx="0" cy="0"/>
        </a:xfrm>
      </p:grpSpPr>
      <p:sp>
        <p:nvSpPr>
          <p:cNvPr id="2729" name="Google Shape;2729;p29"/>
          <p:cNvSpPr txBox="1"/>
          <p:nvPr>
            <p:ph idx="2" type="subTitle"/>
          </p:nvPr>
        </p:nvSpPr>
        <p:spPr>
          <a:xfrm>
            <a:off x="3392375" y="7693074"/>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Comprehend the diversity of life forms and the intricate mechanisms of cells or DNA</a:t>
            </a:r>
            <a:endParaRPr/>
          </a:p>
        </p:txBody>
      </p:sp>
      <p:sp>
        <p:nvSpPr>
          <p:cNvPr id="2730" name="Google Shape;2730;p29"/>
          <p:cNvSpPr txBox="1"/>
          <p:nvPr>
            <p:ph idx="5" type="subTitle"/>
          </p:nvPr>
        </p:nvSpPr>
        <p:spPr>
          <a:xfrm>
            <a:off x="6032279" y="7693074"/>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how elements behave, or develop materials with specific properties</a:t>
            </a:r>
            <a:endParaRPr/>
          </a:p>
        </p:txBody>
      </p:sp>
      <p:sp>
        <p:nvSpPr>
          <p:cNvPr id="2731" name="Google Shape;273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 </a:t>
            </a:r>
            <a:endParaRPr/>
          </a:p>
        </p:txBody>
      </p:sp>
      <p:sp>
        <p:nvSpPr>
          <p:cNvPr id="2732" name="Google Shape;2732;p29"/>
          <p:cNvSpPr txBox="1"/>
          <p:nvPr>
            <p:ph idx="1" type="subTitle"/>
          </p:nvPr>
        </p:nvSpPr>
        <p:spPr>
          <a:xfrm>
            <a:off x="752471" y="7693074"/>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the fundamental laws that govern the behavior of matter and energy</a:t>
            </a:r>
            <a:endParaRPr/>
          </a:p>
        </p:txBody>
      </p:sp>
      <p:sp>
        <p:nvSpPr>
          <p:cNvPr id="2733" name="Google Shape;2733;p29"/>
          <p:cNvSpPr txBox="1"/>
          <p:nvPr>
            <p:ph idx="3" type="subTitle"/>
          </p:nvPr>
        </p:nvSpPr>
        <p:spPr>
          <a:xfrm>
            <a:off x="673921" y="5959925"/>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Unravel the mysteries of the cosmos, providing insights into our place in the universe</a:t>
            </a:r>
            <a:endParaRPr/>
          </a:p>
        </p:txBody>
      </p:sp>
      <p:sp>
        <p:nvSpPr>
          <p:cNvPr id="2734" name="Google Shape;2734;p29"/>
          <p:cNvSpPr txBox="1"/>
          <p:nvPr>
            <p:ph idx="4" type="subTitle"/>
          </p:nvPr>
        </p:nvSpPr>
        <p:spPr>
          <a:xfrm>
            <a:off x="3313825" y="5959925"/>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valuable resources, and contribute to environmental conservation</a:t>
            </a:r>
            <a:endParaRPr/>
          </a:p>
        </p:txBody>
      </p:sp>
      <p:sp>
        <p:nvSpPr>
          <p:cNvPr id="2735" name="Google Shape;2735;p29"/>
          <p:cNvSpPr txBox="1"/>
          <p:nvPr>
            <p:ph idx="6" type="subTitle"/>
          </p:nvPr>
        </p:nvSpPr>
        <p:spPr>
          <a:xfrm>
            <a:off x="5953729" y="5959925"/>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technologies that drive the digital revolution, impacting other fields</a:t>
            </a:r>
            <a:endParaRPr/>
          </a:p>
        </p:txBody>
      </p:sp>
      <p:sp>
        <p:nvSpPr>
          <p:cNvPr id="2736" name="Google Shape;2736;p29"/>
          <p:cNvSpPr txBox="1"/>
          <p:nvPr>
            <p:ph idx="7" type="subTitle"/>
          </p:nvPr>
        </p:nvSpPr>
        <p:spPr>
          <a:xfrm>
            <a:off x="195819" y="-894225"/>
            <a:ext cx="24354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Physics</a:t>
            </a:r>
            <a:endParaRPr/>
          </a:p>
        </p:txBody>
      </p:sp>
      <p:sp>
        <p:nvSpPr>
          <p:cNvPr id="2737" name="Google Shape;2737;p29"/>
          <p:cNvSpPr txBox="1"/>
          <p:nvPr>
            <p:ph idx="8" type="subTitle"/>
          </p:nvPr>
        </p:nvSpPr>
        <p:spPr>
          <a:xfrm>
            <a:off x="2710023" y="-1277225"/>
            <a:ext cx="24354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Biology</a:t>
            </a:r>
            <a:endParaRPr/>
          </a:p>
        </p:txBody>
      </p:sp>
      <p:sp>
        <p:nvSpPr>
          <p:cNvPr id="2738" name="Google Shape;2738;p29"/>
          <p:cNvSpPr txBox="1"/>
          <p:nvPr>
            <p:ph idx="9" type="subTitle"/>
          </p:nvPr>
        </p:nvSpPr>
        <p:spPr>
          <a:xfrm>
            <a:off x="5474527" y="-894225"/>
            <a:ext cx="24354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Chemistry</a:t>
            </a:r>
            <a:endParaRPr/>
          </a:p>
        </p:txBody>
      </p:sp>
      <p:sp>
        <p:nvSpPr>
          <p:cNvPr id="2739" name="Google Shape;2739;p29"/>
          <p:cNvSpPr txBox="1"/>
          <p:nvPr>
            <p:ph idx="13" type="subTitle"/>
          </p:nvPr>
        </p:nvSpPr>
        <p:spPr>
          <a:xfrm>
            <a:off x="675019" y="5227719"/>
            <a:ext cx="2435400" cy="7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Astronomy</a:t>
            </a:r>
            <a:endParaRPr/>
          </a:p>
        </p:txBody>
      </p:sp>
      <p:sp>
        <p:nvSpPr>
          <p:cNvPr id="2740" name="Google Shape;2740;p29"/>
          <p:cNvSpPr txBox="1"/>
          <p:nvPr>
            <p:ph idx="14" type="subTitle"/>
          </p:nvPr>
        </p:nvSpPr>
        <p:spPr>
          <a:xfrm>
            <a:off x="3314923" y="5227719"/>
            <a:ext cx="2435400" cy="7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Geology</a:t>
            </a:r>
            <a:endParaRPr/>
          </a:p>
        </p:txBody>
      </p:sp>
      <p:sp>
        <p:nvSpPr>
          <p:cNvPr id="2741" name="Google Shape;2741;p29"/>
          <p:cNvSpPr txBox="1"/>
          <p:nvPr>
            <p:ph idx="15" type="subTitle"/>
          </p:nvPr>
        </p:nvSpPr>
        <p:spPr>
          <a:xfrm>
            <a:off x="5954827" y="5227719"/>
            <a:ext cx="2435400" cy="7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Computer science</a:t>
            </a:r>
            <a:endParaRPr/>
          </a:p>
        </p:txBody>
      </p:sp>
      <p:pic>
        <p:nvPicPr>
          <p:cNvPr id="2742" name="Google Shape;2742;p29"/>
          <p:cNvPicPr preferRelativeResize="0"/>
          <p:nvPr/>
        </p:nvPicPr>
        <p:blipFill>
          <a:blip r:embed="rId3">
            <a:alphaModFix/>
          </a:blip>
          <a:stretch>
            <a:fillRect/>
          </a:stretch>
        </p:blipFill>
        <p:spPr>
          <a:xfrm>
            <a:off x="195825" y="1172507"/>
            <a:ext cx="7703999" cy="1182343"/>
          </a:xfrm>
          <a:prstGeom prst="rect">
            <a:avLst/>
          </a:prstGeom>
          <a:noFill/>
          <a:ln>
            <a:noFill/>
          </a:ln>
        </p:spPr>
      </p:pic>
      <p:sp>
        <p:nvSpPr>
          <p:cNvPr id="2743" name="Google Shape;2743;p29"/>
          <p:cNvSpPr txBox="1"/>
          <p:nvPr/>
        </p:nvSpPr>
        <p:spPr>
          <a:xfrm>
            <a:off x="36600" y="2673638"/>
            <a:ext cx="90708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Lato"/>
                <a:ea typeface="Lato"/>
                <a:cs typeface="Lato"/>
                <a:sym typeface="Lato"/>
              </a:rPr>
              <a:t>→ wide range of variables related to sleep issues and daily habits </a:t>
            </a:r>
            <a:endParaRPr sz="2500">
              <a:solidFill>
                <a:schemeClr val="dk1"/>
              </a:solidFill>
              <a:latin typeface="Lato"/>
              <a:ea typeface="Lato"/>
              <a:cs typeface="Lato"/>
              <a:sym typeface="Lato"/>
            </a:endParaRPr>
          </a:p>
          <a:p>
            <a:pPr indent="0" lvl="0" marL="0" rtl="0" algn="l">
              <a:spcBef>
                <a:spcPts val="0"/>
              </a:spcBef>
              <a:spcAft>
                <a:spcPts val="0"/>
              </a:spcAft>
              <a:buNone/>
            </a:pPr>
            <a:r>
              <a:t/>
            </a:r>
            <a:endParaRPr sz="2500">
              <a:solidFill>
                <a:schemeClr val="dk1"/>
              </a:solidFill>
              <a:latin typeface="Lato"/>
              <a:ea typeface="Lato"/>
              <a:cs typeface="Lato"/>
              <a:sym typeface="Lato"/>
            </a:endParaRPr>
          </a:p>
          <a:p>
            <a:pPr indent="0" lvl="0" marL="0" rtl="0" algn="l">
              <a:spcBef>
                <a:spcPts val="0"/>
              </a:spcBef>
              <a:spcAft>
                <a:spcPts val="0"/>
              </a:spcAft>
              <a:buNone/>
            </a:pPr>
            <a:r>
              <a:rPr lang="en" sz="2500">
                <a:solidFill>
                  <a:schemeClr val="dk1"/>
                </a:solidFill>
                <a:latin typeface="Lato"/>
                <a:ea typeface="Lato"/>
                <a:cs typeface="Lato"/>
                <a:sym typeface="Lato"/>
              </a:rPr>
              <a:t>→ will allow us to possibly find predictors for sleep issues based on lifestyle choices and health conditions </a:t>
            </a:r>
            <a:endParaRPr sz="2500">
              <a:solidFill>
                <a:schemeClr val="dk1"/>
              </a:solidFill>
              <a:latin typeface="Lato"/>
              <a:ea typeface="Lato"/>
              <a:cs typeface="Lato"/>
              <a:sym typeface="Lato"/>
            </a:endParaRPr>
          </a:p>
        </p:txBody>
      </p:sp>
      <p:pic>
        <p:nvPicPr>
          <p:cNvPr id="2744" name="Google Shape;2744;p29"/>
          <p:cNvPicPr preferRelativeResize="0"/>
          <p:nvPr/>
        </p:nvPicPr>
        <p:blipFill rotWithShape="1">
          <a:blip r:embed="rId4">
            <a:alphaModFix/>
          </a:blip>
          <a:srcRect b="0" l="-3570" r="3569" t="0"/>
          <a:stretch/>
        </p:blipFill>
        <p:spPr>
          <a:xfrm>
            <a:off x="7332950" y="499300"/>
            <a:ext cx="1209651" cy="1123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Used </a:t>
            </a:r>
            <a:endParaRPr/>
          </a:p>
        </p:txBody>
      </p:sp>
      <p:sp>
        <p:nvSpPr>
          <p:cNvPr id="2750" name="Google Shape;2750;p30"/>
          <p:cNvSpPr/>
          <p:nvPr/>
        </p:nvSpPr>
        <p:spPr>
          <a:xfrm>
            <a:off x="6914871" y="5279900"/>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B</a:t>
            </a:r>
            <a:endParaRPr>
              <a:solidFill>
                <a:schemeClr val="accent1"/>
              </a:solidFill>
              <a:latin typeface="Outfit ExtraBold"/>
              <a:ea typeface="Outfit ExtraBold"/>
              <a:cs typeface="Outfit ExtraBold"/>
              <a:sym typeface="Outfit ExtraBold"/>
            </a:endParaRPr>
          </a:p>
        </p:txBody>
      </p:sp>
      <p:sp>
        <p:nvSpPr>
          <p:cNvPr id="2751" name="Google Shape;2751;p30"/>
          <p:cNvSpPr/>
          <p:nvPr/>
        </p:nvSpPr>
        <p:spPr>
          <a:xfrm>
            <a:off x="2528584" y="616187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G</a:t>
            </a:r>
            <a:endParaRPr>
              <a:solidFill>
                <a:schemeClr val="accent1"/>
              </a:solidFill>
              <a:latin typeface="Outfit ExtraBold"/>
              <a:ea typeface="Outfit ExtraBold"/>
              <a:cs typeface="Outfit ExtraBold"/>
              <a:sym typeface="Outfit ExtraBold"/>
            </a:endParaRPr>
          </a:p>
        </p:txBody>
      </p:sp>
      <p:sp>
        <p:nvSpPr>
          <p:cNvPr id="2752" name="Google Shape;2752;p30"/>
          <p:cNvSpPr/>
          <p:nvPr/>
        </p:nvSpPr>
        <p:spPr>
          <a:xfrm>
            <a:off x="5905934" y="616187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H</a:t>
            </a:r>
            <a:endParaRPr>
              <a:solidFill>
                <a:schemeClr val="accent1"/>
              </a:solidFill>
              <a:latin typeface="Outfit ExtraBold"/>
              <a:ea typeface="Outfit ExtraBold"/>
              <a:cs typeface="Outfit ExtraBold"/>
              <a:sym typeface="Outfit ExtraBold"/>
            </a:endParaRPr>
          </a:p>
        </p:txBody>
      </p:sp>
      <p:sp>
        <p:nvSpPr>
          <p:cNvPr id="2753" name="Google Shape;2753;p30"/>
          <p:cNvSpPr txBox="1"/>
          <p:nvPr/>
        </p:nvSpPr>
        <p:spPr>
          <a:xfrm>
            <a:off x="3667621" y="1160725"/>
            <a:ext cx="1814400" cy="880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2"/>
                </a:solidFill>
                <a:latin typeface="Outfit ExtraBold"/>
                <a:ea typeface="Outfit ExtraBold"/>
                <a:cs typeface="Outfit ExtraBold"/>
                <a:sym typeface="Outfit ExtraBold"/>
              </a:rPr>
              <a:t>VARIABLES </a:t>
            </a:r>
            <a:endParaRPr sz="1600">
              <a:solidFill>
                <a:schemeClr val="dk2"/>
              </a:solidFill>
              <a:latin typeface="Outfit ExtraBold"/>
              <a:ea typeface="Outfit ExtraBold"/>
              <a:cs typeface="Outfit ExtraBold"/>
              <a:sym typeface="Outfit ExtraBold"/>
            </a:endParaRPr>
          </a:p>
        </p:txBody>
      </p:sp>
      <p:cxnSp>
        <p:nvCxnSpPr>
          <p:cNvPr id="2754" name="Google Shape;2754;p30"/>
          <p:cNvCxnSpPr/>
          <p:nvPr/>
        </p:nvCxnSpPr>
        <p:spPr>
          <a:xfrm rot="-5400000">
            <a:off x="-1598129" y="6888025"/>
            <a:ext cx="3566100" cy="13011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2755" name="Google Shape;2755;p30"/>
          <p:cNvCxnSpPr>
            <a:stCxn id="2756" idx="0"/>
            <a:endCxn id="2753" idx="1"/>
          </p:cNvCxnSpPr>
          <p:nvPr/>
        </p:nvCxnSpPr>
        <p:spPr>
          <a:xfrm rot="-5400000">
            <a:off x="1544800" y="994458"/>
            <a:ext cx="1516200" cy="2729400"/>
          </a:xfrm>
          <a:prstGeom prst="bentConnector2">
            <a:avLst/>
          </a:prstGeom>
          <a:noFill/>
          <a:ln cap="flat" cmpd="sng" w="9525">
            <a:solidFill>
              <a:schemeClr val="accent1"/>
            </a:solidFill>
            <a:prstDash val="solid"/>
            <a:round/>
            <a:headEnd len="med" w="med" type="none"/>
            <a:tailEnd len="med" w="med" type="none"/>
          </a:ln>
        </p:spPr>
      </p:cxnSp>
      <p:sp>
        <p:nvSpPr>
          <p:cNvPr id="2757" name="Google Shape;2757;p30"/>
          <p:cNvSpPr txBox="1"/>
          <p:nvPr/>
        </p:nvSpPr>
        <p:spPr>
          <a:xfrm>
            <a:off x="2690859" y="7304950"/>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Data analysis</a:t>
            </a:r>
            <a:endParaRPr sz="1600">
              <a:solidFill>
                <a:schemeClr val="accent1"/>
              </a:solidFill>
              <a:latin typeface="Outfit ExtraBold"/>
              <a:ea typeface="Outfit ExtraBold"/>
              <a:cs typeface="Outfit ExtraBold"/>
              <a:sym typeface="Outfit ExtraBold"/>
            </a:endParaRPr>
          </a:p>
        </p:txBody>
      </p:sp>
      <p:sp>
        <p:nvSpPr>
          <p:cNvPr id="2758" name="Google Shape;2758;p30"/>
          <p:cNvSpPr txBox="1"/>
          <p:nvPr/>
        </p:nvSpPr>
        <p:spPr>
          <a:xfrm>
            <a:off x="2833172" y="7597426"/>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Public perception</a:t>
            </a:r>
            <a:endParaRPr sz="1600">
              <a:solidFill>
                <a:schemeClr val="accent1"/>
              </a:solidFill>
              <a:latin typeface="Outfit ExtraBold"/>
              <a:ea typeface="Outfit ExtraBold"/>
              <a:cs typeface="Outfit ExtraBold"/>
              <a:sym typeface="Outfit ExtraBold"/>
            </a:endParaRPr>
          </a:p>
        </p:txBody>
      </p:sp>
      <p:cxnSp>
        <p:nvCxnSpPr>
          <p:cNvPr id="2759" name="Google Shape;2759;p30"/>
          <p:cNvCxnSpPr/>
          <p:nvPr/>
        </p:nvCxnSpPr>
        <p:spPr>
          <a:xfrm flipH="1" rot="5400000">
            <a:off x="5954721" y="7155375"/>
            <a:ext cx="3566100" cy="16458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2760" name="Google Shape;2760;p30"/>
          <p:cNvCxnSpPr/>
          <p:nvPr/>
        </p:nvCxnSpPr>
        <p:spPr>
          <a:xfrm flipH="1" rot="5400000">
            <a:off x="1562184" y="6822050"/>
            <a:ext cx="1992600" cy="16458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2761" name="Google Shape;2761;p30"/>
          <p:cNvSpPr txBox="1"/>
          <p:nvPr/>
        </p:nvSpPr>
        <p:spPr>
          <a:xfrm>
            <a:off x="2833254" y="5961475"/>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Publication bias</a:t>
            </a:r>
            <a:endParaRPr sz="1600">
              <a:solidFill>
                <a:schemeClr val="accent1"/>
              </a:solidFill>
              <a:latin typeface="Outfit ExtraBold"/>
              <a:ea typeface="Outfit ExtraBold"/>
              <a:cs typeface="Outfit ExtraBold"/>
              <a:sym typeface="Outfit ExtraBold"/>
            </a:endParaRPr>
          </a:p>
        </p:txBody>
      </p:sp>
      <p:sp>
        <p:nvSpPr>
          <p:cNvPr id="2762" name="Google Shape;2762;p30"/>
          <p:cNvSpPr txBox="1"/>
          <p:nvPr/>
        </p:nvSpPr>
        <p:spPr>
          <a:xfrm>
            <a:off x="2833254" y="6779451"/>
            <a:ext cx="1657800" cy="55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Outfit ExtraBold"/>
                <a:ea typeface="Outfit ExtraBold"/>
                <a:cs typeface="Outfit ExtraBold"/>
                <a:sym typeface="Outfit ExtraBold"/>
              </a:rPr>
              <a:t>Complex collaboration</a:t>
            </a:r>
            <a:endParaRPr sz="1600">
              <a:solidFill>
                <a:schemeClr val="accent1"/>
              </a:solidFill>
              <a:latin typeface="Outfit ExtraBold"/>
              <a:ea typeface="Outfit ExtraBold"/>
              <a:cs typeface="Outfit ExtraBold"/>
              <a:sym typeface="Outfit ExtraBold"/>
            </a:endParaRPr>
          </a:p>
        </p:txBody>
      </p:sp>
      <p:sp>
        <p:nvSpPr>
          <p:cNvPr id="2763" name="Google Shape;2763;p30"/>
          <p:cNvSpPr/>
          <p:nvPr/>
        </p:nvSpPr>
        <p:spPr>
          <a:xfrm>
            <a:off x="2357837" y="3117258"/>
            <a:ext cx="1657800" cy="949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Lifestyle</a:t>
            </a:r>
            <a:r>
              <a:rPr lang="en">
                <a:solidFill>
                  <a:schemeClr val="accent1"/>
                </a:solidFill>
                <a:latin typeface="Outfit ExtraBold"/>
                <a:ea typeface="Outfit ExtraBold"/>
                <a:cs typeface="Outfit ExtraBold"/>
                <a:sym typeface="Outfit ExtraBold"/>
              </a:rPr>
              <a:t> </a:t>
            </a:r>
            <a:endParaRPr>
              <a:solidFill>
                <a:schemeClr val="accent1"/>
              </a:solidFill>
              <a:latin typeface="Outfit ExtraBold"/>
              <a:ea typeface="Outfit ExtraBold"/>
              <a:cs typeface="Outfit ExtraBold"/>
              <a:sym typeface="Outfit ExtraBold"/>
            </a:endParaRPr>
          </a:p>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Factors</a:t>
            </a:r>
            <a:endParaRPr>
              <a:solidFill>
                <a:schemeClr val="accent1"/>
              </a:solidFill>
              <a:latin typeface="Outfit ExtraBold"/>
              <a:ea typeface="Outfit ExtraBold"/>
              <a:cs typeface="Outfit ExtraBold"/>
              <a:sym typeface="Outfit ExtraBold"/>
            </a:endParaRPr>
          </a:p>
        </p:txBody>
      </p:sp>
      <p:sp>
        <p:nvSpPr>
          <p:cNvPr id="2764" name="Google Shape;2764;p30"/>
          <p:cNvSpPr/>
          <p:nvPr/>
        </p:nvSpPr>
        <p:spPr>
          <a:xfrm>
            <a:off x="2528584" y="532792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E</a:t>
            </a:r>
            <a:endParaRPr>
              <a:solidFill>
                <a:schemeClr val="accent1"/>
              </a:solidFill>
              <a:latin typeface="Outfit ExtraBold"/>
              <a:ea typeface="Outfit ExtraBold"/>
              <a:cs typeface="Outfit ExtraBold"/>
              <a:sym typeface="Outfit ExtraBold"/>
            </a:endParaRPr>
          </a:p>
        </p:txBody>
      </p:sp>
      <p:sp>
        <p:nvSpPr>
          <p:cNvPr id="2765" name="Google Shape;2765;p30"/>
          <p:cNvSpPr/>
          <p:nvPr/>
        </p:nvSpPr>
        <p:spPr>
          <a:xfrm>
            <a:off x="6914871" y="608987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D</a:t>
            </a:r>
            <a:endParaRPr>
              <a:solidFill>
                <a:schemeClr val="accent1"/>
              </a:solidFill>
              <a:latin typeface="Outfit ExtraBold"/>
              <a:ea typeface="Outfit ExtraBold"/>
              <a:cs typeface="Outfit ExtraBold"/>
              <a:sym typeface="Outfit ExtraBold"/>
            </a:endParaRPr>
          </a:p>
        </p:txBody>
      </p:sp>
      <p:sp>
        <p:nvSpPr>
          <p:cNvPr id="2766" name="Google Shape;2766;p30"/>
          <p:cNvSpPr/>
          <p:nvPr/>
        </p:nvSpPr>
        <p:spPr>
          <a:xfrm>
            <a:off x="5905934" y="5327925"/>
            <a:ext cx="4305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F</a:t>
            </a:r>
            <a:endParaRPr>
              <a:solidFill>
                <a:schemeClr val="accent1"/>
              </a:solidFill>
              <a:latin typeface="Outfit ExtraBold"/>
              <a:ea typeface="Outfit ExtraBold"/>
              <a:cs typeface="Outfit ExtraBold"/>
              <a:sym typeface="Outfit ExtraBold"/>
            </a:endParaRPr>
          </a:p>
        </p:txBody>
      </p:sp>
      <p:cxnSp>
        <p:nvCxnSpPr>
          <p:cNvPr id="2767" name="Google Shape;2767;p30"/>
          <p:cNvCxnSpPr/>
          <p:nvPr/>
        </p:nvCxnSpPr>
        <p:spPr>
          <a:xfrm flipH="1" rot="5400000">
            <a:off x="164909" y="6939350"/>
            <a:ext cx="3196500" cy="7386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2768" name="Google Shape;2768;p30"/>
          <p:cNvCxnSpPr/>
          <p:nvPr/>
        </p:nvCxnSpPr>
        <p:spPr>
          <a:xfrm flipH="1" rot="5400000">
            <a:off x="631646" y="6764300"/>
            <a:ext cx="2386500" cy="7386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2769" name="Google Shape;2769;p30"/>
          <p:cNvCxnSpPr/>
          <p:nvPr/>
        </p:nvCxnSpPr>
        <p:spPr>
          <a:xfrm rot="-5400000">
            <a:off x="154959" y="6729225"/>
            <a:ext cx="3196500" cy="3939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2770" name="Google Shape;2770;p30"/>
          <p:cNvCxnSpPr/>
          <p:nvPr/>
        </p:nvCxnSpPr>
        <p:spPr>
          <a:xfrm rot="-5400000">
            <a:off x="972159" y="7251050"/>
            <a:ext cx="2386500" cy="3939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2756" name="Google Shape;2756;p30"/>
          <p:cNvSpPr/>
          <p:nvPr/>
        </p:nvSpPr>
        <p:spPr>
          <a:xfrm>
            <a:off x="109300" y="3117258"/>
            <a:ext cx="1657800" cy="949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Comprehensive</a:t>
            </a:r>
            <a:endParaRPr>
              <a:solidFill>
                <a:schemeClr val="accent1"/>
              </a:solidFill>
              <a:latin typeface="Outfit ExtraBold"/>
              <a:ea typeface="Outfit ExtraBold"/>
              <a:cs typeface="Outfit ExtraBold"/>
              <a:sym typeface="Outfit ExtraBold"/>
            </a:endParaRPr>
          </a:p>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 Sleep Metrics </a:t>
            </a:r>
            <a:endParaRPr>
              <a:solidFill>
                <a:schemeClr val="accent1"/>
              </a:solidFill>
              <a:latin typeface="Outfit ExtraBold"/>
              <a:ea typeface="Outfit ExtraBold"/>
              <a:cs typeface="Outfit ExtraBold"/>
              <a:sym typeface="Outfit ExtraBold"/>
            </a:endParaRPr>
          </a:p>
        </p:txBody>
      </p:sp>
      <p:sp>
        <p:nvSpPr>
          <p:cNvPr id="2771" name="Google Shape;2771;p30"/>
          <p:cNvSpPr txBox="1"/>
          <p:nvPr/>
        </p:nvSpPr>
        <p:spPr>
          <a:xfrm>
            <a:off x="-250775" y="8415400"/>
            <a:ext cx="8439300" cy="54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50">
                <a:solidFill>
                  <a:srgbClr val="3C4043"/>
                </a:solidFill>
              </a:rPr>
              <a:t>It includes details such as gender, age, occupation, sleep duration, quality of sleep, physical activity level, stress levels, BMI category, blood pressure, heart rate, daily steps, and the presence or absence of sleep disorders.</a:t>
            </a:r>
            <a:endParaRPr sz="2250">
              <a:solidFill>
                <a:srgbClr val="3C4043"/>
              </a:solidFill>
            </a:endParaRPr>
          </a:p>
          <a:p>
            <a:pPr indent="0" lvl="0" marL="0" rtl="0" algn="l">
              <a:lnSpc>
                <a:spcPct val="115000"/>
              </a:lnSpc>
              <a:spcBef>
                <a:spcPts val="1200"/>
              </a:spcBef>
              <a:spcAft>
                <a:spcPts val="1200"/>
              </a:spcAft>
              <a:buNone/>
            </a:pPr>
            <a:r>
              <a:rPr b="1" lang="en" sz="2250">
                <a:solidFill>
                  <a:srgbClr val="3C4043"/>
                </a:solidFill>
              </a:rPr>
              <a:t>Key Features of the Dataset:</a:t>
            </a:r>
            <a:br>
              <a:rPr b="1" lang="en" sz="2250">
                <a:solidFill>
                  <a:srgbClr val="3C4043"/>
                </a:solidFill>
              </a:rPr>
            </a:br>
            <a:r>
              <a:rPr lang="en" sz="2250">
                <a:solidFill>
                  <a:srgbClr val="3C4043"/>
                </a:solidFill>
              </a:rPr>
              <a:t>Comprehensive Sleep Metrics: Explore sleep duration, quality, and factors influencing sleep patterns.</a:t>
            </a:r>
            <a:br>
              <a:rPr lang="en" sz="2250">
                <a:solidFill>
                  <a:srgbClr val="3C4043"/>
                </a:solidFill>
              </a:rPr>
            </a:br>
            <a:r>
              <a:rPr lang="en" sz="2250">
                <a:solidFill>
                  <a:srgbClr val="3C4043"/>
                </a:solidFill>
              </a:rPr>
              <a:t>Lifestyle Factors: Analyze physical activity levels, stress levels, and BMI categories.</a:t>
            </a:r>
            <a:br>
              <a:rPr lang="en" sz="2250">
                <a:solidFill>
                  <a:srgbClr val="3C4043"/>
                </a:solidFill>
              </a:rPr>
            </a:br>
            <a:r>
              <a:rPr lang="en" sz="2250">
                <a:solidFill>
                  <a:srgbClr val="3C4043"/>
                </a:solidFill>
              </a:rPr>
              <a:t>Cardiovascular Health: Examine blood pressure and heart rate measurements.</a:t>
            </a:r>
            <a:br>
              <a:rPr lang="en" sz="2250">
                <a:solidFill>
                  <a:srgbClr val="3C4043"/>
                </a:solidFill>
              </a:rPr>
            </a:br>
            <a:r>
              <a:rPr lang="en" sz="2250">
                <a:solidFill>
                  <a:srgbClr val="3C4043"/>
                </a:solidFill>
              </a:rPr>
              <a:t>Sleep Disorder Analysis: Identify the occurrence of sleep disorders such as Insomnia and Sleep Apnea.</a:t>
            </a:r>
            <a:endParaRPr sz="2250">
              <a:solidFill>
                <a:srgbClr val="3C4043"/>
              </a:solidFill>
            </a:endParaRPr>
          </a:p>
        </p:txBody>
      </p:sp>
      <p:sp>
        <p:nvSpPr>
          <p:cNvPr id="2772" name="Google Shape;2772;p30"/>
          <p:cNvSpPr/>
          <p:nvPr/>
        </p:nvSpPr>
        <p:spPr>
          <a:xfrm>
            <a:off x="5131998" y="3117258"/>
            <a:ext cx="1814400" cy="949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Cardiovascular </a:t>
            </a:r>
            <a:endParaRPr>
              <a:solidFill>
                <a:schemeClr val="accent1"/>
              </a:solidFill>
              <a:latin typeface="Outfit ExtraBold"/>
              <a:ea typeface="Outfit ExtraBold"/>
              <a:cs typeface="Outfit ExtraBold"/>
              <a:sym typeface="Outfit ExtraBold"/>
            </a:endParaRPr>
          </a:p>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Health</a:t>
            </a:r>
            <a:endParaRPr>
              <a:solidFill>
                <a:schemeClr val="accent1"/>
              </a:solidFill>
              <a:latin typeface="Outfit ExtraBold"/>
              <a:ea typeface="Outfit ExtraBold"/>
              <a:cs typeface="Outfit ExtraBold"/>
              <a:sym typeface="Outfit ExtraBold"/>
            </a:endParaRPr>
          </a:p>
        </p:txBody>
      </p:sp>
      <p:sp>
        <p:nvSpPr>
          <p:cNvPr id="2773" name="Google Shape;2773;p30"/>
          <p:cNvSpPr/>
          <p:nvPr/>
        </p:nvSpPr>
        <p:spPr>
          <a:xfrm>
            <a:off x="7376900" y="3117258"/>
            <a:ext cx="1657800" cy="949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Outfit ExtraBold"/>
                <a:ea typeface="Outfit ExtraBold"/>
                <a:cs typeface="Outfit ExtraBold"/>
                <a:sym typeface="Outfit ExtraBold"/>
              </a:rPr>
              <a:t>Sleep Disorder Analysis </a:t>
            </a:r>
            <a:endParaRPr>
              <a:solidFill>
                <a:schemeClr val="accent1"/>
              </a:solidFill>
              <a:latin typeface="Outfit ExtraBold"/>
              <a:ea typeface="Outfit ExtraBold"/>
              <a:cs typeface="Outfit ExtraBold"/>
              <a:sym typeface="Outfit ExtraBold"/>
            </a:endParaRPr>
          </a:p>
        </p:txBody>
      </p:sp>
      <p:cxnSp>
        <p:nvCxnSpPr>
          <p:cNvPr id="2774" name="Google Shape;2774;p30"/>
          <p:cNvCxnSpPr>
            <a:stCxn id="2753" idx="2"/>
            <a:endCxn id="2772" idx="0"/>
          </p:cNvCxnSpPr>
          <p:nvPr/>
        </p:nvCxnSpPr>
        <p:spPr>
          <a:xfrm flipH="1" rot="-5400000">
            <a:off x="4768921" y="1847125"/>
            <a:ext cx="1076100" cy="1464300"/>
          </a:xfrm>
          <a:prstGeom prst="bentConnector3">
            <a:avLst>
              <a:gd fmla="val 49995" name="adj1"/>
            </a:avLst>
          </a:prstGeom>
          <a:noFill/>
          <a:ln cap="flat" cmpd="sng" w="9525">
            <a:solidFill>
              <a:schemeClr val="accent1"/>
            </a:solidFill>
            <a:prstDash val="solid"/>
            <a:round/>
            <a:headEnd len="med" w="med" type="none"/>
            <a:tailEnd len="med" w="med" type="none"/>
          </a:ln>
        </p:spPr>
      </p:cxnSp>
      <p:cxnSp>
        <p:nvCxnSpPr>
          <p:cNvPr id="2775" name="Google Shape;2775;p30"/>
          <p:cNvCxnSpPr>
            <a:stCxn id="2753" idx="2"/>
            <a:endCxn id="2763" idx="0"/>
          </p:cNvCxnSpPr>
          <p:nvPr/>
        </p:nvCxnSpPr>
        <p:spPr>
          <a:xfrm rot="5400000">
            <a:off x="3342721" y="1885225"/>
            <a:ext cx="1076100" cy="1388100"/>
          </a:xfrm>
          <a:prstGeom prst="bentConnector3">
            <a:avLst>
              <a:gd fmla="val 49995" name="adj1"/>
            </a:avLst>
          </a:prstGeom>
          <a:noFill/>
          <a:ln cap="flat" cmpd="sng" w="9525">
            <a:solidFill>
              <a:schemeClr val="accent1"/>
            </a:solidFill>
            <a:prstDash val="solid"/>
            <a:round/>
            <a:headEnd len="med" w="med" type="none"/>
            <a:tailEnd len="med" w="med" type="none"/>
          </a:ln>
        </p:spPr>
      </p:cxnSp>
      <p:cxnSp>
        <p:nvCxnSpPr>
          <p:cNvPr id="2776" name="Google Shape;2776;p30"/>
          <p:cNvCxnSpPr>
            <a:stCxn id="2753" idx="3"/>
            <a:endCxn id="2773" idx="0"/>
          </p:cNvCxnSpPr>
          <p:nvPr/>
        </p:nvCxnSpPr>
        <p:spPr>
          <a:xfrm>
            <a:off x="5482021" y="1600975"/>
            <a:ext cx="2723700" cy="1516200"/>
          </a:xfrm>
          <a:prstGeom prst="bentConnector2">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0" name="Shape 2780"/>
        <p:cNvGrpSpPr/>
        <p:nvPr/>
      </p:nvGrpSpPr>
      <p:grpSpPr>
        <a:xfrm>
          <a:off x="0" y="0"/>
          <a:ext cx="0" cy="0"/>
          <a:chOff x="0" y="0"/>
          <a:chExt cx="0" cy="0"/>
        </a:xfrm>
      </p:grpSpPr>
      <p:sp>
        <p:nvSpPr>
          <p:cNvPr id="2781" name="Google Shape;2781;p31"/>
          <p:cNvSpPr txBox="1"/>
          <p:nvPr>
            <p:ph type="title"/>
          </p:nvPr>
        </p:nvSpPr>
        <p:spPr>
          <a:xfrm>
            <a:off x="713250" y="2674200"/>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Preparation </a:t>
            </a:r>
            <a:endParaRPr/>
          </a:p>
          <a:p>
            <a:pPr indent="0" lvl="0" marL="0" rtl="0" algn="ctr">
              <a:spcBef>
                <a:spcPts val="0"/>
              </a:spcBef>
              <a:spcAft>
                <a:spcPts val="0"/>
              </a:spcAft>
              <a:buNone/>
            </a:pPr>
            <a:r>
              <a:rPr lang="en"/>
              <a:t>and Cleaning</a:t>
            </a:r>
            <a:endParaRPr/>
          </a:p>
        </p:txBody>
      </p:sp>
      <p:sp>
        <p:nvSpPr>
          <p:cNvPr id="2782" name="Google Shape;2782;p31"/>
          <p:cNvSpPr txBox="1"/>
          <p:nvPr>
            <p:ph idx="2" type="title"/>
          </p:nvPr>
        </p:nvSpPr>
        <p:spPr>
          <a:xfrm>
            <a:off x="3745950" y="9579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2783" name="Google Shape;2783;p31"/>
          <p:cNvGrpSpPr/>
          <p:nvPr/>
        </p:nvGrpSpPr>
        <p:grpSpPr>
          <a:xfrm>
            <a:off x="3504724" y="957912"/>
            <a:ext cx="397957" cy="491303"/>
            <a:chOff x="4986000" y="2166120"/>
            <a:chExt cx="388440" cy="1402920"/>
          </a:xfrm>
        </p:grpSpPr>
        <p:sp>
          <p:nvSpPr>
            <p:cNvPr id="2784" name="Google Shape;2784;p31"/>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85" name="Google Shape;2785;p31"/>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86" name="Google Shape;2786;p31"/>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787" name="Google Shape;2787;p31"/>
          <p:cNvGrpSpPr/>
          <p:nvPr/>
        </p:nvGrpSpPr>
        <p:grpSpPr>
          <a:xfrm>
            <a:off x="5155910" y="2393262"/>
            <a:ext cx="398326" cy="280942"/>
            <a:chOff x="6180480" y="1249200"/>
            <a:chExt cx="388800" cy="552600"/>
          </a:xfrm>
        </p:grpSpPr>
        <p:sp>
          <p:nvSpPr>
            <p:cNvPr id="2788" name="Google Shape;2788;p31"/>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89" name="Google Shape;2789;p31"/>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90" name="Google Shape;2790;p31"/>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4" name="Shape 2794"/>
        <p:cNvGrpSpPr/>
        <p:nvPr/>
      </p:nvGrpSpPr>
      <p:grpSpPr>
        <a:xfrm>
          <a:off x="0" y="0"/>
          <a:ext cx="0" cy="0"/>
          <a:chOff x="0" y="0"/>
          <a:chExt cx="0" cy="0"/>
        </a:xfrm>
      </p:grpSpPr>
      <p:sp>
        <p:nvSpPr>
          <p:cNvPr id="2795" name="Google Shape;279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and Cleaning</a:t>
            </a:r>
            <a:endParaRPr/>
          </a:p>
        </p:txBody>
      </p:sp>
      <p:sp>
        <p:nvSpPr>
          <p:cNvPr id="2796" name="Google Shape;2796;p32"/>
          <p:cNvSpPr txBox="1"/>
          <p:nvPr>
            <p:ph idx="3" type="subTitle"/>
          </p:nvPr>
        </p:nvSpPr>
        <p:spPr>
          <a:xfrm>
            <a:off x="680250" y="1093488"/>
            <a:ext cx="7966800" cy="366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Removing null values, duplicates and irrelevant columns like personID</a:t>
            </a:r>
            <a:endParaRPr/>
          </a:p>
        </p:txBody>
      </p:sp>
      <p:sp>
        <p:nvSpPr>
          <p:cNvPr id="2797" name="Google Shape;2797;p32"/>
          <p:cNvSpPr txBox="1"/>
          <p:nvPr>
            <p:ph idx="4" type="subTitle"/>
          </p:nvPr>
        </p:nvSpPr>
        <p:spPr>
          <a:xfrm>
            <a:off x="680250" y="1688275"/>
            <a:ext cx="7814700" cy="71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2.     Cleaning categorical variables like merging similar categories</a:t>
            </a:r>
            <a:endParaRPr/>
          </a:p>
          <a:p>
            <a:pPr indent="0" lvl="0" marL="0" rtl="0" algn="l">
              <a:spcBef>
                <a:spcPts val="0"/>
              </a:spcBef>
              <a:spcAft>
                <a:spcPts val="0"/>
              </a:spcAft>
              <a:buNone/>
            </a:pPr>
            <a:r>
              <a:rPr lang="en"/>
              <a:t>	</a:t>
            </a:r>
            <a:r>
              <a:rPr lang="en" sz="1400">
                <a:solidFill>
                  <a:schemeClr val="dk1"/>
                </a:solidFill>
                <a:latin typeface="Lato"/>
                <a:ea typeface="Lato"/>
                <a:cs typeface="Lato"/>
                <a:sym typeface="Lato"/>
              </a:rPr>
              <a:t>Merging 'Sales Representative' with 'Salesperson' and Software Engineer' with 'Engineer'</a:t>
            </a:r>
            <a:endParaRPr sz="1400">
              <a:solidFill>
                <a:schemeClr val="dk1"/>
              </a:solidFill>
              <a:latin typeface="Lato"/>
              <a:ea typeface="Lato"/>
              <a:cs typeface="Lato"/>
              <a:sym typeface="Lato"/>
            </a:endParaRPr>
          </a:p>
        </p:txBody>
      </p:sp>
      <p:sp>
        <p:nvSpPr>
          <p:cNvPr id="2798" name="Google Shape;2798;p32"/>
          <p:cNvSpPr txBox="1"/>
          <p:nvPr>
            <p:ph idx="4" type="subTitle"/>
          </p:nvPr>
        </p:nvSpPr>
        <p:spPr>
          <a:xfrm>
            <a:off x="680250" y="3364675"/>
            <a:ext cx="7814700" cy="71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4.     Removing poorly represented categories</a:t>
            </a:r>
            <a:endParaRPr/>
          </a:p>
          <a:p>
            <a:pPr indent="0" lvl="0" marL="0" rtl="0" algn="l">
              <a:spcBef>
                <a:spcPts val="0"/>
              </a:spcBef>
              <a:spcAft>
                <a:spcPts val="0"/>
              </a:spcAft>
              <a:buNone/>
            </a:pPr>
            <a:r>
              <a:rPr lang="en"/>
              <a:t>	</a:t>
            </a:r>
            <a:r>
              <a:rPr lang="en" sz="1400">
                <a:solidFill>
                  <a:schemeClr val="dk1"/>
                </a:solidFill>
                <a:latin typeface="Lato"/>
                <a:ea typeface="Lato"/>
                <a:cs typeface="Lato"/>
                <a:sym typeface="Lato"/>
              </a:rPr>
              <a:t>Removing ‘Scientist’ and ‘Manager’</a:t>
            </a:r>
            <a:endParaRPr sz="1400">
              <a:solidFill>
                <a:schemeClr val="dk1"/>
              </a:solidFill>
              <a:latin typeface="Lato"/>
              <a:ea typeface="Lato"/>
              <a:cs typeface="Lato"/>
              <a:sym typeface="Lato"/>
            </a:endParaRPr>
          </a:p>
        </p:txBody>
      </p:sp>
      <p:sp>
        <p:nvSpPr>
          <p:cNvPr id="2799" name="Google Shape;2799;p32"/>
          <p:cNvSpPr txBox="1"/>
          <p:nvPr>
            <p:ph idx="4" type="subTitle"/>
          </p:nvPr>
        </p:nvSpPr>
        <p:spPr>
          <a:xfrm>
            <a:off x="680250" y="2526475"/>
            <a:ext cx="7814700" cy="71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3.     Standardised naming convention</a:t>
            </a:r>
            <a:endParaRPr/>
          </a:p>
          <a:p>
            <a:pPr indent="0" lvl="0" marL="0" rtl="0" algn="l">
              <a:spcBef>
                <a:spcPts val="0"/>
              </a:spcBef>
              <a:spcAft>
                <a:spcPts val="0"/>
              </a:spcAft>
              <a:buNone/>
            </a:pPr>
            <a:r>
              <a:rPr lang="en"/>
              <a:t>	</a:t>
            </a:r>
            <a:r>
              <a:rPr lang="en" sz="1400">
                <a:solidFill>
                  <a:schemeClr val="dk1"/>
                </a:solidFill>
                <a:latin typeface="Lato"/>
                <a:ea typeface="Lato"/>
                <a:cs typeface="Lato"/>
                <a:sym typeface="Lato"/>
              </a:rPr>
              <a:t>Rename 'Normal Weight' to 'Normal' for standardisation in BMI category column</a:t>
            </a:r>
            <a:endParaRPr sz="1400">
              <a:solidFill>
                <a:schemeClr val="dk1"/>
              </a:solidFill>
              <a:latin typeface="Lato"/>
              <a:ea typeface="Lato"/>
              <a:cs typeface="Lato"/>
              <a:sym typeface="Lato"/>
            </a:endParaRPr>
          </a:p>
        </p:txBody>
      </p:sp>
      <p:pic>
        <p:nvPicPr>
          <p:cNvPr id="2800" name="Google Shape;2800;p32"/>
          <p:cNvPicPr preferRelativeResize="0"/>
          <p:nvPr/>
        </p:nvPicPr>
        <p:blipFill>
          <a:blip r:embed="rId3">
            <a:alphaModFix/>
          </a:blip>
          <a:stretch>
            <a:fillRect/>
          </a:stretch>
        </p:blipFill>
        <p:spPr>
          <a:xfrm>
            <a:off x="5348275" y="3241675"/>
            <a:ext cx="1934400" cy="1686600"/>
          </a:xfrm>
          <a:prstGeom prst="rect">
            <a:avLst/>
          </a:prstGeom>
          <a:noFill/>
          <a:ln>
            <a:noFill/>
          </a:ln>
        </p:spPr>
      </p:pic>
      <p:sp>
        <p:nvSpPr>
          <p:cNvPr id="2801" name="Google Shape;2801;p32"/>
          <p:cNvSpPr/>
          <p:nvPr/>
        </p:nvSpPr>
        <p:spPr>
          <a:xfrm>
            <a:off x="5377875" y="4350375"/>
            <a:ext cx="1703700" cy="117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2" name="Google Shape;2802;p32"/>
          <p:cNvSpPr/>
          <p:nvPr/>
        </p:nvSpPr>
        <p:spPr>
          <a:xfrm>
            <a:off x="5377875" y="4612325"/>
            <a:ext cx="1703700" cy="117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