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9" r:id="rId4"/>
    <p:sldId id="261" r:id="rId5"/>
    <p:sldId id="257" r:id="rId6"/>
    <p:sldId id="265" r:id="rId7"/>
    <p:sldId id="258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95601-9D89-4BB2-A93A-E92230AF793A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C1C5B-FA9C-41A7-9CBD-C73674A74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2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C1C5B-FA9C-41A7-9CBD-C73674A741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4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1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0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8A89-0BD2-4A2B-88D7-A4D5B798CAA0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74EC59-2C3A-4055-B51B-2D0D910A64C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0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z.wikipedia.org/wiki/1876" TargetMode="External"/><Relationship Id="rId13" Type="http://schemas.openxmlformats.org/officeDocument/2006/relationships/hyperlink" Target="https://uz.wikipedia.org/w/index.php?title=Mashina_qo%27shish&amp;action=edit&amp;redlink=1" TargetMode="External"/><Relationship Id="rId3" Type="http://schemas.openxmlformats.org/officeDocument/2006/relationships/hyperlink" Target="https://uz.wikipedia.org/wiki/Blaise_Pascal" TargetMode="External"/><Relationship Id="rId7" Type="http://schemas.openxmlformats.org/officeDocument/2006/relationships/hyperlink" Target="https://uz.wikipedia.org/w/index.php?title=Leybnits_qo%27shish_mashinasi&amp;action=edit&amp;redlink=1" TargetMode="External"/><Relationship Id="rId12" Type="http://schemas.openxmlformats.org/officeDocument/2006/relationships/hyperlink" Target="https://uz.wikipedia.org/wiki/XIX_asr" TargetMode="External"/><Relationship Id="rId2" Type="http://schemas.openxmlformats.org/officeDocument/2006/relationships/hyperlink" Target="https://uz.wikipedia.org/wiki/16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z.wikipedia.org/wiki/Gottfried_Leibniz" TargetMode="External"/><Relationship Id="rId11" Type="http://schemas.openxmlformats.org/officeDocument/2006/relationships/hyperlink" Target="https://uz.wikipedia.org/w/index.php?title=Chebyshev_qo%27shish_mashinasi&amp;action=edit&amp;redlink=1" TargetMode="External"/><Relationship Id="rId5" Type="http://schemas.openxmlformats.org/officeDocument/2006/relationships/hyperlink" Target="https://uz.wikipedia.org/wiki/1673" TargetMode="External"/><Relationship Id="rId15" Type="http://schemas.openxmlformats.org/officeDocument/2006/relationships/hyperlink" Target="https://uz.wikipedia.org/wiki/Arifmometr" TargetMode="External"/><Relationship Id="rId10" Type="http://schemas.openxmlformats.org/officeDocument/2006/relationships/hyperlink" Target="https://uz.wikipedia.org/wiki/1881" TargetMode="External"/><Relationship Id="rId4" Type="http://schemas.openxmlformats.org/officeDocument/2006/relationships/hyperlink" Target="https://uz.wikipedia.org/w/index.php?title=Paskal_yig%27ish_mashinasi&amp;action=edit&amp;redlink=1" TargetMode="External"/><Relationship Id="rId9" Type="http://schemas.openxmlformats.org/officeDocument/2006/relationships/hyperlink" Target="https://uz.wikipedia.org/wiki/Pafnutiy_Chebishyov" TargetMode="External"/><Relationship Id="rId14" Type="http://schemas.openxmlformats.org/officeDocument/2006/relationships/hyperlink" Target="https://uz.wikipedia.org/wiki/Tabulyat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E3076-CE77-44BD-BAB5-2563EF4BC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15950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kalkulyator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A56AD7-591C-4214-B3F0-07C29F9A6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87983"/>
            <a:ext cx="4972236" cy="1000227"/>
          </a:xfrm>
        </p:spPr>
        <p:txBody>
          <a:bodyPr>
            <a:normAutofit/>
          </a:bodyPr>
          <a:lstStyle/>
          <a:p>
            <a:r>
              <a:rPr lang="en-US" sz="1400" dirty="0" err="1"/>
              <a:t>Tayyorladi</a:t>
            </a:r>
            <a:r>
              <a:rPr lang="en-US" sz="1400" dirty="0"/>
              <a:t> : Xo‘janiyozov Fayzulla</a:t>
            </a:r>
          </a:p>
          <a:p>
            <a:r>
              <a:rPr lang="en-US" sz="1400" dirty="0" err="1"/>
              <a:t>Ilmiy</a:t>
            </a:r>
            <a:r>
              <a:rPr lang="en-US" sz="1400" dirty="0"/>
              <a:t> </a:t>
            </a:r>
            <a:r>
              <a:rPr lang="en-US" sz="1400" dirty="0" err="1"/>
              <a:t>rahbar</a:t>
            </a:r>
            <a:r>
              <a:rPr lang="en-US" sz="1400" dirty="0"/>
              <a:t> : </a:t>
            </a:r>
            <a:r>
              <a:rPr lang="en-US" sz="1400" dirty="0" err="1"/>
              <a:t>Xo‘jamuratov</a:t>
            </a:r>
            <a:r>
              <a:rPr lang="en-US" sz="1400" dirty="0"/>
              <a:t> </a:t>
            </a:r>
            <a:r>
              <a:rPr lang="en-US" sz="1400" dirty="0" err="1"/>
              <a:t>Bekmurod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2253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DC4BB-6B3B-4595-9533-7A477987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19" y="189417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58BF-64AE-44F8-8D5A-1CACEA97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6F0F1-A357-454D-8E8B-22026284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Kolkulyator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2.Ilova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3.Xulosa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61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08731E-32DB-4B2A-BD16-17C33F16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15" y="166256"/>
            <a:ext cx="9603275" cy="57274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Kolkulyator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Elektorn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kalkulyatorlar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an'anaviy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1643"/>
              </a:rPr>
              <a:t>1643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1643"/>
              </a:rPr>
              <a:t>yilda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Blaise Pascal"/>
              </a:rPr>
              <a:t>Blez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Blaise Pascal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Blaise Pascal"/>
              </a:rPr>
              <a:t>Paskal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Paskal yig'ish mashinasi (sahifa yaratilmagan)"/>
              </a:rPr>
              <a:t>Paskal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Paskal yig'ish mashinasi (sahifa yaratilmagan)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Paskal yig'ish mashinasi (sahifa yaratilmagan)"/>
              </a:rPr>
              <a:t>jamlash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Paskal yig'ish mashinasi (sahifa yaratilmagan)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Paskal yig'ish mashinasi (sahifa yaratilmagan)"/>
              </a:rPr>
              <a:t>mashinasi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1673"/>
              </a:rPr>
              <a:t>1673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1673"/>
              </a:rPr>
              <a:t>yilda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Gottfried Leibniz"/>
              </a:rPr>
              <a:t>Gotfrid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Gottfried Leibniz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Gottfried Leibniz"/>
              </a:rPr>
              <a:t>Vilgelm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Gottfried Leibniz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Gottfried Leibniz"/>
              </a:rPr>
              <a:t>Leybnits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ixtiro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Leybnits qo'shish mashinasi (sahifa yaratilmagan)"/>
              </a:rPr>
              <a:t>Leybnits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Leybnits qo'shish mashinasi (sahifa yaratilmagan)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Leybnits qo'shish mashinasi (sahifa yaratilmagan)"/>
              </a:rPr>
              <a:t>arifmometri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1876"/>
              </a:rPr>
              <a:t>1876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 tooltip="1876"/>
              </a:rPr>
              <a:t>yilda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Pafnutiy Chebishyov"/>
              </a:rPr>
              <a:t>P. L. Chebyshev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 tooltip="Pafnutiy Chebishyov"/>
              </a:rPr>
              <a:t>o'nlablarni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uzluksiz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jamlash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apparatini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1881"/>
              </a:rPr>
              <a:t>1881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tooltip="1881"/>
              </a:rPr>
              <a:t>yilda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ko'paytirish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prefiksni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Leybnits qo'shish mashinasi (sahifa yaratilmagan)"/>
              </a:rPr>
              <a:t>Leybnits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Leybnits qo'shish mashinasi (sahifa yaratilmagan)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Leybnits qo'shish mashinasi (sahifa yaratilmagan)"/>
              </a:rPr>
              <a:t>arifmometri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tooltip="Chebyshev qo'shish mashinasi (sahifa yaratilmagan)"/>
              </a:rPr>
              <a:t>Chebishev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Chebyshev qo'shish mashinasi (sahifa yaratilmagan)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tooltip="Chebyshev qo'shish mashinasi (sahifa yaratilmagan)"/>
              </a:rPr>
              <a:t>arifmometri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XIX asr"/>
              </a:rPr>
              <a:t>XIX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tooltip="XIX asr"/>
              </a:rPr>
              <a:t>asrning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avtomatlashtiruvchi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 tooltip="Mashina qo'shish (sahifa yaratilmagan)"/>
              </a:rPr>
              <a:t>jamlash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Mashina qo'shish (sahifa yaratilmagan)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 tooltip="Mashina qo'shish (sahifa yaratilmagan)"/>
              </a:rPr>
              <a:t>mashinalari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4" tooltip="Tabulyator"/>
              </a:rPr>
              <a:t>tabulatorlar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5" tooltip="Arifmometr"/>
              </a:rPr>
              <a:t>arifmometrlar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buxgalteriya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muhandislik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hisoblarida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yordamchiga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27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CB6F1-D3F4-44AD-A4C0-FADB8969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804519"/>
            <a:ext cx="11687694" cy="1049235"/>
          </a:xfrm>
        </p:spPr>
        <p:txBody>
          <a:bodyPr>
            <a:noAutofit/>
          </a:bodyPr>
          <a:lstStyle/>
          <a:p>
            <a:r>
              <a:rPr lang="en-US" sz="2000" dirty="0"/>
              <a:t>Casio 14-A (1957). </a:t>
            </a:r>
            <a:r>
              <a:rPr lang="en-US" sz="2000" i="1" dirty="0" err="1"/>
              <a:t>Suratdagi</a:t>
            </a:r>
            <a:r>
              <a:rPr lang="en-US" sz="2000" i="1" dirty="0"/>
              <a:t> </a:t>
            </a:r>
            <a:r>
              <a:rPr lang="en-US" sz="2000" i="1" dirty="0" err="1"/>
              <a:t>butun</a:t>
            </a:r>
            <a:r>
              <a:rPr lang="en-US" sz="2000" dirty="0"/>
              <a:t> </a:t>
            </a:r>
            <a:r>
              <a:rPr lang="en-US" sz="2000" dirty="0" err="1"/>
              <a:t>stol</a:t>
            </a:r>
            <a:r>
              <a:rPr lang="en-US" sz="2000" dirty="0"/>
              <a:t> </a:t>
            </a:r>
            <a:r>
              <a:rPr lang="en-US" sz="2000" dirty="0" err="1"/>
              <a:t>kalkulyator</a:t>
            </a:r>
            <a:r>
              <a:rPr lang="en-US" sz="2000" dirty="0"/>
              <a:t> </a:t>
            </a:r>
            <a:r>
              <a:rPr lang="en-US" sz="2000" dirty="0" err="1"/>
              <a:t>hisoblanadi</a:t>
            </a:r>
            <a:r>
              <a:rPr lang="en-US" sz="2000" dirty="0"/>
              <a:t>: </a:t>
            </a:r>
            <a:r>
              <a:rPr lang="en-US" sz="2000" dirty="0" err="1"/>
              <a:t>tepada</a:t>
            </a:r>
            <a:r>
              <a:rPr lang="en-US" sz="2000" dirty="0"/>
              <a:t> </a:t>
            </a:r>
            <a:r>
              <a:rPr lang="en-US" sz="2000" dirty="0" err="1"/>
              <a:t>displey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klaviatura</a:t>
            </a:r>
            <a:r>
              <a:rPr lang="en-US" sz="2000" dirty="0"/>
              <a:t> , </a:t>
            </a:r>
            <a:r>
              <a:rPr lang="en-US" sz="2000" dirty="0" err="1"/>
              <a:t>asosiy</a:t>
            </a:r>
            <a:r>
              <a:rPr lang="en-US" sz="2000" dirty="0"/>
              <a:t> </a:t>
            </a:r>
            <a:r>
              <a:rPr lang="en-US" sz="2000" dirty="0" err="1"/>
              <a:t>sxema</a:t>
            </a:r>
            <a:r>
              <a:rPr lang="en-US" sz="2000" dirty="0"/>
              <a:t> </a:t>
            </a:r>
            <a:r>
              <a:rPr lang="en-US" sz="2000" dirty="0" err="1"/>
              <a:t>stolga</a:t>
            </a:r>
            <a:r>
              <a:rPr lang="en-US" sz="2000" dirty="0"/>
              <a:t> </a:t>
            </a:r>
            <a:r>
              <a:rPr lang="en-US" sz="2000" dirty="0" err="1"/>
              <a:t>o'rnatilgan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2BBC6F-245C-4ACB-B862-36DE339F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27" y="1853754"/>
            <a:ext cx="6550431" cy="4106471"/>
          </a:xfrm>
        </p:spPr>
      </p:pic>
    </p:spTree>
    <p:extLst>
      <p:ext uri="{BB962C8B-B14F-4D97-AF65-F5344CB8AC3E}">
        <p14:creationId xmlns:p14="http://schemas.microsoft.com/office/powerpoint/2010/main" val="23617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53C07-E953-4D17-8D06-58D67254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37" y="1419661"/>
            <a:ext cx="5651581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Ilovaning</a:t>
            </a:r>
            <a:r>
              <a:rPr lang="en-US" sz="2400" dirty="0"/>
              <a:t> </a:t>
            </a:r>
            <a:r>
              <a:rPr lang="en-US" sz="2400" dirty="0" err="1"/>
              <a:t>umumiy</a:t>
            </a:r>
            <a:r>
              <a:rPr lang="en-US" sz="2400" dirty="0"/>
              <a:t> </a:t>
            </a:r>
            <a:r>
              <a:rPr lang="en-US" sz="2400" dirty="0" err="1"/>
              <a:t>ko’rinishi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62C361-7338-447B-964F-85944845A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90" y="324196"/>
            <a:ext cx="3020668" cy="5199756"/>
          </a:xfrm>
        </p:spPr>
      </p:pic>
    </p:spTree>
    <p:extLst>
      <p:ext uri="{BB962C8B-B14F-4D97-AF65-F5344CB8AC3E}">
        <p14:creationId xmlns:p14="http://schemas.microsoft.com/office/powerpoint/2010/main" val="3236665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6DD81-C94B-4EA1-A200-23BA4E03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425765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qo‘yilishi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00439-4406-47AB-BA2B-6FCBF416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5302"/>
            <a:ext cx="9603275" cy="4148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displeyiga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(responsive);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B8C2A-0C00-47F5-92E3-06C0F4ED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35095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57C9F-EFDF-476E-A61E-DF1963BF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“-”,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“*”,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“/”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(har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displeyiga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moshlashadi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gorizantal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boyitishi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8B05A-DF03-4809-BBEF-AEE38909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500579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836D4-E461-44AD-BB1E-ECE853B8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Maqsad</a:t>
            </a:r>
            <a:r>
              <a:rPr lang="en-US" dirty="0"/>
              <a:t> - </a:t>
            </a:r>
            <a:r>
              <a:rPr lang="en-US" dirty="0" err="1"/>
              <a:t>hisob-kitob</a:t>
            </a:r>
            <a:r>
              <a:rPr lang="en-US" dirty="0"/>
              <a:t> </a:t>
            </a:r>
            <a:r>
              <a:rPr lang="en-US" dirty="0" err="1"/>
              <a:t>ishlarini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. </a:t>
            </a:r>
            <a:r>
              <a:rPr lang="en-US" dirty="0" err="1"/>
              <a:t>Foydalanuvchiga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amallar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ishlashga</a:t>
            </a:r>
            <a:r>
              <a:rPr lang="en-US" dirty="0"/>
              <a:t> </a:t>
            </a:r>
            <a:r>
              <a:rPr lang="en-US" dirty="0" err="1"/>
              <a:t>ko’maklashish</a:t>
            </a:r>
            <a:r>
              <a:rPr lang="en-US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03367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809E7-6EDE-4E36-ADC9-48A26901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3FD9A-4674-4EA2-9F82-AFA97AFC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ko‘nikmalarga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yahshiroq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umiddaman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9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</TotalTime>
  <Words>396</Words>
  <Application>Microsoft Office PowerPoint</Application>
  <PresentationFormat>Широкоэкранный</PresentationFormat>
  <Paragraphs>35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Галерея</vt:lpstr>
      <vt:lpstr>Murakkab amallarni bajaruvchi mobil kalkulyator yasash</vt:lpstr>
      <vt:lpstr>Reja:</vt:lpstr>
      <vt:lpstr>Презентация PowerPoint</vt:lpstr>
      <vt:lpstr>Casio 14-A (1957). Suratdagi butun stol kalkulyator hisoblanadi: tepada displey va klaviatura , asosiy sxema stolga o'rnatilgan.</vt:lpstr>
      <vt:lpstr>Ilovaning umumiy ko’rinishi</vt:lpstr>
      <vt:lpstr>Masalaning qo‘yilishi</vt:lpstr>
      <vt:lpstr>IloVa haqida</vt:lpstr>
      <vt:lpstr>Ilovani ishlab chiqishdan maqsad</vt:lpstr>
      <vt:lpstr>Xulosa</vt:lpstr>
      <vt:lpstr>E’tiboringiz uchun rahmat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Murakkab amallarni bajaruvchi mobil kalkulyator yasash</dc:title>
  <dc:creator>Fayzulla</dc:creator>
  <cp:lastModifiedBy>Fayzulla</cp:lastModifiedBy>
  <cp:revision>5</cp:revision>
  <dcterms:created xsi:type="dcterms:W3CDTF">2023-01-03T06:53:55Z</dcterms:created>
  <dcterms:modified xsi:type="dcterms:W3CDTF">2023-01-16T14:53:03Z</dcterms:modified>
</cp:coreProperties>
</file>