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56" r:id="rId3"/>
    <p:sldId id="269" r:id="rId4"/>
    <p:sldId id="258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1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4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335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3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61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2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9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9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25A36-D6A5-42FE-97BC-3B2AA2F2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53" y="888805"/>
            <a:ext cx="2072547" cy="1492132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🏛️</a:t>
            </a:r>
            <a:endParaRPr lang="ru-RU" sz="11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34D99-9872-4F89-8A27-6DD68B52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03" y="2887357"/>
            <a:ext cx="10178322" cy="2141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Individual </a:t>
            </a:r>
            <a:r>
              <a:rPr lang="en-US" sz="44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loyiha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Mavzu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: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Tomir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eksport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qiluvchi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firmaning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platformasini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ishlab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chiqish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5714A9F-0B90-453F-946A-F688BE8355EC}"/>
              </a:ext>
            </a:extLst>
          </p:cNvPr>
          <p:cNvSpPr txBox="1">
            <a:spLocks/>
          </p:cNvSpPr>
          <p:nvPr/>
        </p:nvSpPr>
        <p:spPr>
          <a:xfrm>
            <a:off x="3254739" y="657225"/>
            <a:ext cx="8375286" cy="195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Muhammad Al-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Xorazmiy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nomidagi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Toshkent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axborot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texnologiyalari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universiteti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urganch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filialining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942-20 –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guruh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talabasi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Xo’janioyozov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Fayzulla</a:t>
            </a:r>
            <a:endParaRPr lang="ru-R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02F9E3B-9FC2-4148-9C95-F267AF1C97B6}"/>
              </a:ext>
            </a:extLst>
          </p:cNvPr>
          <p:cNvSpPr txBox="1">
            <a:spLocks/>
          </p:cNvSpPr>
          <p:nvPr/>
        </p:nvSpPr>
        <p:spPr>
          <a:xfrm>
            <a:off x="6858000" y="6349053"/>
            <a:ext cx="5114926" cy="661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Rahbar :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Xo’jamurodov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Bekmurod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7F2DB-158F-4B0B-8371-C8B77CBD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Baraka golden licorice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7CCAEE-C7D9-452A-9638-C2F0E3848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305550"/>
            <a:ext cx="8045373" cy="4159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Created </a:t>
            </a:r>
            <a:r>
              <a:rPr lang="en-US" sz="1600" dirty="0" err="1">
                <a:latin typeface="Bahnschrift Light" panose="020B0502040204020203" pitchFamily="34" charset="0"/>
              </a:rPr>
              <a:t>by:Xo’janiyozov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Fayzulla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35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8115-65E9-45E9-B4DD-611DBA10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ym typeface="+mn-ea"/>
              </a:rPr>
              <a:t>	</a:t>
            </a:r>
            <a:r>
              <a:rPr lang="en-US" sz="4000" b="1" dirty="0" err="1">
                <a:latin typeface="Algerian" panose="04020705040A02060702" pitchFamily="82" charset="0"/>
                <a:sym typeface="+mn-ea"/>
              </a:rPr>
              <a:t>Masalaning</a:t>
            </a:r>
            <a:r>
              <a:rPr lang="en-US" sz="4000" b="1" dirty="0">
                <a:latin typeface="Algerian" panose="04020705040A02060702" pitchFamily="82" charset="0"/>
                <a:sym typeface="+mn-ea"/>
              </a:rPr>
              <a:t> </a:t>
            </a:r>
            <a:r>
              <a:rPr lang="en-US" sz="4000" b="1" dirty="0" err="1">
                <a:latin typeface="Algerian" panose="04020705040A02060702" pitchFamily="82" charset="0"/>
                <a:sym typeface="+mn-ea"/>
              </a:rPr>
              <a:t>qo’ylishi</a:t>
            </a:r>
            <a:br>
              <a:rPr lang="en-GB" altLang="en-US" sz="5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566A2-FB4A-472A-8C67-E7A8304B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776"/>
            <a:ext cx="10178322" cy="35935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Ushbu</a:t>
            </a:r>
            <a:r>
              <a:rPr lang="en-US" b="1" dirty="0"/>
              <a:t> </a:t>
            </a:r>
            <a:r>
              <a:rPr lang="en-US" b="1" dirty="0" err="1"/>
              <a:t>kurs</a:t>
            </a:r>
            <a:r>
              <a:rPr lang="en-US" b="1" dirty="0"/>
              <a:t> </a:t>
            </a:r>
            <a:r>
              <a:rPr lang="en-US" b="1" dirty="0" err="1"/>
              <a:t>ishida</a:t>
            </a:r>
            <a:r>
              <a:rPr lang="en-US" b="1" dirty="0"/>
              <a:t> </a:t>
            </a:r>
            <a:r>
              <a:rPr lang="en-US" b="1" dirty="0" err="1"/>
              <a:t>qo’yilgan</a:t>
            </a:r>
            <a:r>
              <a:rPr lang="en-US" b="1" dirty="0"/>
              <a:t> </a:t>
            </a:r>
            <a:r>
              <a:rPr lang="en-US" b="1" dirty="0" err="1"/>
              <a:t>asosiy</a:t>
            </a:r>
            <a:r>
              <a:rPr lang="en-US" b="1" dirty="0"/>
              <a:t> </a:t>
            </a:r>
            <a:r>
              <a:rPr lang="en-US" b="1" dirty="0" err="1"/>
              <a:t>maqsaddan</a:t>
            </a:r>
            <a:r>
              <a:rPr lang="en-US" b="1" dirty="0"/>
              <a:t> </a:t>
            </a:r>
            <a:r>
              <a:rPr lang="en-US" b="1" dirty="0" err="1"/>
              <a:t>kelib</a:t>
            </a:r>
            <a:r>
              <a:rPr lang="en-US" b="1" dirty="0"/>
              <a:t> </a:t>
            </a:r>
            <a:r>
              <a:rPr lang="en-US" b="1" dirty="0" err="1"/>
              <a:t>chiqib</a:t>
            </a:r>
            <a:r>
              <a:rPr lang="en-US" b="1" dirty="0"/>
              <a:t>, </a:t>
            </a:r>
            <a:r>
              <a:rPr lang="en-US" b="1" dirty="0" err="1"/>
              <a:t>quyidagi</a:t>
            </a:r>
            <a:r>
              <a:rPr lang="en-US" b="1" dirty="0"/>
              <a:t> </a:t>
            </a:r>
            <a:r>
              <a:rPr lang="en-US" b="1" dirty="0" err="1"/>
              <a:t>vazifalarni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r>
              <a:rPr lang="en-US" b="1" dirty="0"/>
              <a:t> </a:t>
            </a:r>
            <a:r>
              <a:rPr lang="en-US" b="1" dirty="0" err="1"/>
              <a:t>lozim</a:t>
            </a:r>
            <a:r>
              <a:rPr lang="en-US" b="1" dirty="0"/>
              <a:t>: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-     </a:t>
            </a:r>
            <a:r>
              <a:rPr lang="en-US" dirty="0" err="1"/>
              <a:t>Korxona</a:t>
            </a:r>
            <a:r>
              <a:rPr lang="en-US" dirty="0"/>
              <a:t> </a:t>
            </a:r>
            <a:r>
              <a:rPr lang="en-US" dirty="0" err="1"/>
              <a:t>ishini</a:t>
            </a:r>
            <a:r>
              <a:rPr lang="en-US" dirty="0"/>
              <a:t> </a:t>
            </a:r>
            <a:r>
              <a:rPr lang="en-US" dirty="0" err="1"/>
              <a:t>avtomatlashtirish</a:t>
            </a:r>
            <a:r>
              <a:rPr lang="en-US" dirty="0"/>
              <a:t>;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-     </a:t>
            </a:r>
            <a:r>
              <a:rPr lang="en-US" dirty="0" err="1"/>
              <a:t>Bo’lib</a:t>
            </a:r>
            <a:r>
              <a:rPr lang="en-US" dirty="0"/>
              <a:t> </a:t>
            </a:r>
            <a:r>
              <a:rPr lang="en-US" dirty="0" err="1"/>
              <a:t>to’lash</a:t>
            </a:r>
            <a:r>
              <a:rPr lang="en-US" dirty="0"/>
              <a:t> </a:t>
            </a:r>
            <a:r>
              <a:rPr lang="en-US" dirty="0" err="1"/>
              <a:t>usulini</a:t>
            </a:r>
            <a:r>
              <a:rPr lang="en-US" dirty="0"/>
              <a:t> ham </a:t>
            </a:r>
            <a:r>
              <a:rPr lang="en-US" dirty="0" err="1"/>
              <a:t>qo’shish</a:t>
            </a:r>
            <a:r>
              <a:rPr lang="en-US" dirty="0"/>
              <a:t>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-    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summalarni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qarzdorlikni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ko’rib</a:t>
            </a:r>
            <a:r>
              <a:rPr lang="en-US" dirty="0"/>
              <a:t> </a:t>
            </a:r>
            <a:r>
              <a:rPr lang="en-US" dirty="0" err="1"/>
              <a:t>borish</a:t>
            </a:r>
            <a:r>
              <a:rPr lang="en-US" dirty="0"/>
              <a:t>;</a:t>
            </a:r>
          </a:p>
          <a:p>
            <a:pPr lvl="0"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b="1" dirty="0" err="1"/>
              <a:t>Dasturda</a:t>
            </a:r>
            <a:r>
              <a:rPr lang="en-US" b="1" dirty="0"/>
              <a:t> </a:t>
            </a:r>
            <a:r>
              <a:rPr lang="en-US" b="1" dirty="0" err="1"/>
              <a:t>quydagi</a:t>
            </a:r>
            <a:r>
              <a:rPr lang="en-US" b="1" dirty="0"/>
              <a:t> </a:t>
            </a:r>
            <a:r>
              <a:rPr lang="en-US" b="1" dirty="0" err="1"/>
              <a:t>ishlar</a:t>
            </a:r>
            <a:r>
              <a:rPr lang="en-US" b="1" dirty="0"/>
              <a:t> </a:t>
            </a:r>
            <a:r>
              <a:rPr lang="en-US" b="1" dirty="0" err="1"/>
              <a:t>amalga</a:t>
            </a:r>
            <a:r>
              <a:rPr lang="en-US" b="1" dirty="0"/>
              <a:t> </a:t>
            </a:r>
            <a:r>
              <a:rPr lang="en-US" b="1" dirty="0" err="1"/>
              <a:t>oshirilishi</a:t>
            </a:r>
            <a:r>
              <a:rPr lang="en-US" b="1" dirty="0"/>
              <a:t> </a:t>
            </a:r>
            <a:r>
              <a:rPr lang="en-US" b="1" dirty="0" err="1"/>
              <a:t>lozim</a:t>
            </a:r>
            <a:r>
              <a:rPr lang="en-US" b="1" dirty="0"/>
              <a:t>: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en-US" dirty="0"/>
              <a:t>-    </a:t>
            </a:r>
            <a:r>
              <a:rPr lang="en-US" dirty="0" err="1"/>
              <a:t>Mahsulotlar</a:t>
            </a:r>
            <a:r>
              <a:rPr lang="en-US" dirty="0"/>
              <a:t> </a:t>
            </a:r>
            <a:r>
              <a:rPr lang="en-US" dirty="0" err="1"/>
              <a:t>baholarini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ishchilarning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haqlarini</a:t>
            </a:r>
            <a:r>
              <a:rPr lang="en-US" dirty="0"/>
              <a:t> </a:t>
            </a:r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-    </a:t>
            </a:r>
            <a:r>
              <a:rPr lang="en-US" dirty="0" err="1"/>
              <a:t>Chiqimlar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8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3E91-383D-467E-AE30-84ED198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61925"/>
            <a:ext cx="9753600" cy="47486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Tomir</a:t>
            </a:r>
            <a:r>
              <a:rPr lang="en-US" sz="3200" dirty="0"/>
              <a:t> </a:t>
            </a:r>
            <a:r>
              <a:rPr lang="en-US" sz="3200" dirty="0" err="1"/>
              <a:t>eksport</a:t>
            </a:r>
            <a:r>
              <a:rPr lang="en-US" sz="3200" dirty="0"/>
              <a:t> </a:t>
            </a:r>
            <a:r>
              <a:rPr lang="en-US" sz="3200" dirty="0" err="1"/>
              <a:t>qiluvchi</a:t>
            </a:r>
            <a:r>
              <a:rPr lang="en-US" sz="3200" dirty="0"/>
              <a:t> </a:t>
            </a:r>
            <a:r>
              <a:rPr lang="en-US" sz="3200" dirty="0" err="1"/>
              <a:t>firmaning</a:t>
            </a:r>
            <a:r>
              <a:rPr lang="en-US" sz="3200" dirty="0"/>
              <a:t> </a:t>
            </a:r>
            <a:r>
              <a:rPr lang="en-US" sz="3200" dirty="0" err="1"/>
              <a:t>platformasini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chiqish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1381B-6364-472F-ABBD-D354BD8C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0625"/>
            <a:ext cx="10178322" cy="46889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Bu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platforma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qizilmiya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bo’yon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tomirini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qayta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ishlash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eksport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qilish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tizimini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avtomatik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tashqil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qilish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shug’illanadi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ildizlarni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qayerdan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kelishi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,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qancha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kelishi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ishchilarning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haqini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kommunal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boshqa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chiqimlarni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avtomatik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hisoblash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ishlarini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bajaradi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Bu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platforma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eksport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mahsulot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pulni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bo’lib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to’lashni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amalga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oshirish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ham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mumkin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.</a:t>
            </a:r>
          </a:p>
          <a:p>
            <a:endParaRPr lang="ru-RU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77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84E418-D6CC-44D3-9DFC-D2307F14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5222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latin typeface="Algerian" panose="04020705040A02060702" pitchFamily="82" charset="0"/>
              </a:rPr>
              <a:t>Platforma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haqida</a:t>
            </a:r>
            <a:endParaRPr lang="ru-RU" dirty="0"/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3DC95E92-400D-4EF6-8020-D1F4B41DD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04874"/>
            <a:ext cx="10763249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0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1741-1711-4ECD-8DB5-8733B785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2051"/>
            <a:ext cx="10178322" cy="492442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Platforma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faqat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backend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qismidan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faqat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admin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paneldan</a:t>
            </a:r>
            <a:endParaRPr lang="en-US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iborat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 Sidebar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qismida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Firmalar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”,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Sozlamalar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”,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Mahsulot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”,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Sotish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 ,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Kamunallar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”, “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Sklad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boshqa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bo’limlar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bor.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Platforma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to’liq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php(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laravel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) da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yozilgan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Githubda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joylangan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31477C-C40F-4732-8F47-106140FF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595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/>
              <a:t>Platforma</a:t>
            </a:r>
            <a:r>
              <a:rPr lang="en-US" sz="4800" dirty="0"/>
              <a:t> </a:t>
            </a:r>
            <a:r>
              <a:rPr lang="en-US" sz="4800" dirty="0" err="1"/>
              <a:t>haqida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53658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8AC1C14-F502-4073-A919-5BBB107A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394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Algerian" panose="04020705040A02060702" pitchFamily="82" charset="0"/>
              </a:rPr>
              <a:t>Firmalar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bo’limi</a:t>
            </a:r>
            <a:endParaRPr lang="ru-RU" sz="4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4559F3D-783B-4DAC-8DEA-8E236E9C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1162049"/>
            <a:ext cx="10401300" cy="53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8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2137C-2657-4113-817E-26C69D59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4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Thank you for your attention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4C779B-9700-4BC8-A9B1-557EBC1E431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52" y="1504949"/>
            <a:ext cx="6276974" cy="41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  <p:sndAc>
          <p:stSnd>
            <p:snd r:embed="rId2" name="applause.wav"/>
          </p:stSnd>
        </p:sndAc>
      </p:transition>
    </mc:Choice>
    <mc:Fallback xmlns="">
      <p:transition spd="slow">
        <p:blinds dir="vert"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Эмблем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664</TotalTime>
  <Words>222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Bahnschrift Light</vt:lpstr>
      <vt:lpstr>Corbel</vt:lpstr>
      <vt:lpstr>Gill Sans MT</vt:lpstr>
      <vt:lpstr>Impact</vt:lpstr>
      <vt:lpstr>Эмблема</vt:lpstr>
      <vt:lpstr>🏛️</vt:lpstr>
      <vt:lpstr>Baraka golden licorice</vt:lpstr>
      <vt:lpstr> Masalaning qo’ylishi </vt:lpstr>
      <vt:lpstr>Tomir eksport qiluvchi firmaning platformasini ishlab chiqish</vt:lpstr>
      <vt:lpstr>Platforma haqida</vt:lpstr>
      <vt:lpstr>Platforma haqida</vt:lpstr>
      <vt:lpstr>Firmalar bo’limi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point</dc:title>
  <dc:creator>нр</dc:creator>
  <cp:lastModifiedBy>нр</cp:lastModifiedBy>
  <cp:revision>14</cp:revision>
  <dcterms:created xsi:type="dcterms:W3CDTF">2023-06-09T14:04:56Z</dcterms:created>
  <dcterms:modified xsi:type="dcterms:W3CDTF">2023-06-22T08:04:01Z</dcterms:modified>
</cp:coreProperties>
</file>